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</p:sldIdLst>
  <p:sldSz cx="18288000" cy="10287000"/>
  <p:notesSz cx="6858000" cy="9144000"/>
  <p:embeddedFontLst>
    <p:embeddedFont>
      <p:font typeface="Darumadrop One" charset="1" panose="00000000000000000000"/>
      <p:regular r:id="rId28"/>
    </p:embeddedFont>
    <p:embeddedFont>
      <p:font typeface="Jua" charset="1" panose="00000000000000000000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fonts/font28.fntdata" Type="http://schemas.openxmlformats.org/officeDocument/2006/relationships/font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37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38.jpe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3.png" Type="http://schemas.openxmlformats.org/officeDocument/2006/relationships/image"/><Relationship Id="rId11" Target="../media/image44.svg" Type="http://schemas.openxmlformats.org/officeDocument/2006/relationships/image"/><Relationship Id="rId12" Target="../media/image45.png" Type="http://schemas.openxmlformats.org/officeDocument/2006/relationships/image"/><Relationship Id="rId13" Target="../media/image46.sv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8.png" Type="http://schemas.openxmlformats.org/officeDocument/2006/relationships/image"/><Relationship Id="rId6" Target="../media/image39.png" Type="http://schemas.openxmlformats.org/officeDocument/2006/relationships/image"/><Relationship Id="rId7" Target="../media/image40.svg" Type="http://schemas.openxmlformats.org/officeDocument/2006/relationships/image"/><Relationship Id="rId8" Target="../media/image41.png" Type="http://schemas.openxmlformats.org/officeDocument/2006/relationships/image"/><Relationship Id="rId9" Target="../media/image42.sv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jpeg" Type="http://schemas.openxmlformats.org/officeDocument/2006/relationships/image"/><Relationship Id="rId3" Target="../media/image3.png" Type="http://schemas.openxmlformats.org/officeDocument/2006/relationships/image"/><Relationship Id="rId4" Target="../media/image47.png" Type="http://schemas.openxmlformats.org/officeDocument/2006/relationships/image"/><Relationship Id="rId5" Target="../media/image48.png" Type="http://schemas.openxmlformats.org/officeDocument/2006/relationships/image"/><Relationship Id="rId6" Target="../media/image49.png" Type="http://schemas.openxmlformats.org/officeDocument/2006/relationships/image"/><Relationship Id="rId7" Target="../media/image50.png" Type="http://schemas.openxmlformats.org/officeDocument/2006/relationships/image"/><Relationship Id="rId8" Target="../media/image51.png" Type="http://schemas.openxmlformats.org/officeDocument/2006/relationships/image"/><Relationship Id="rId9" Target="../media/image52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jpeg" Type="http://schemas.openxmlformats.org/officeDocument/2006/relationships/image"/><Relationship Id="rId3" Target="../media/image3.png" Type="http://schemas.openxmlformats.org/officeDocument/2006/relationships/image"/><Relationship Id="rId4" Target="../media/image47.png" Type="http://schemas.openxmlformats.org/officeDocument/2006/relationships/image"/><Relationship Id="rId5" Target="../media/image48.png" Type="http://schemas.openxmlformats.org/officeDocument/2006/relationships/image"/><Relationship Id="rId6" Target="../media/image49.png" Type="http://schemas.openxmlformats.org/officeDocument/2006/relationships/image"/><Relationship Id="rId7" Target="../media/image50.png" Type="http://schemas.openxmlformats.org/officeDocument/2006/relationships/image"/><Relationship Id="rId8" Target="../media/image51.png" Type="http://schemas.openxmlformats.org/officeDocument/2006/relationships/image"/><Relationship Id="rId9" Target="../media/image52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jpeg" Type="http://schemas.openxmlformats.org/officeDocument/2006/relationships/image"/><Relationship Id="rId3" Target="../media/image3.png" Type="http://schemas.openxmlformats.org/officeDocument/2006/relationships/image"/><Relationship Id="rId4" Target="../media/image47.png" Type="http://schemas.openxmlformats.org/officeDocument/2006/relationships/image"/><Relationship Id="rId5" Target="../media/image48.png" Type="http://schemas.openxmlformats.org/officeDocument/2006/relationships/image"/><Relationship Id="rId6" Target="../media/image49.png" Type="http://schemas.openxmlformats.org/officeDocument/2006/relationships/image"/><Relationship Id="rId7" Target="../media/image50.png" Type="http://schemas.openxmlformats.org/officeDocument/2006/relationships/image"/><Relationship Id="rId8" Target="../media/image51.png" Type="http://schemas.openxmlformats.org/officeDocument/2006/relationships/image"/><Relationship Id="rId9" Target="../media/image52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jpeg" Type="http://schemas.openxmlformats.org/officeDocument/2006/relationships/image"/><Relationship Id="rId3" Target="../media/image3.png" Type="http://schemas.openxmlformats.org/officeDocument/2006/relationships/image"/><Relationship Id="rId4" Target="../media/image47.png" Type="http://schemas.openxmlformats.org/officeDocument/2006/relationships/image"/><Relationship Id="rId5" Target="../media/image48.png" Type="http://schemas.openxmlformats.org/officeDocument/2006/relationships/image"/><Relationship Id="rId6" Target="../media/image49.png" Type="http://schemas.openxmlformats.org/officeDocument/2006/relationships/image"/><Relationship Id="rId7" Target="../media/image50.png" Type="http://schemas.openxmlformats.org/officeDocument/2006/relationships/image"/><Relationship Id="rId8" Target="../media/image51.png" Type="http://schemas.openxmlformats.org/officeDocument/2006/relationships/image"/><Relationship Id="rId9" Target="../media/image52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jpeg" Type="http://schemas.openxmlformats.org/officeDocument/2006/relationships/image"/><Relationship Id="rId3" Target="../media/image3.png" Type="http://schemas.openxmlformats.org/officeDocument/2006/relationships/image"/><Relationship Id="rId4" Target="../media/image47.png" Type="http://schemas.openxmlformats.org/officeDocument/2006/relationships/image"/><Relationship Id="rId5" Target="../media/image48.png" Type="http://schemas.openxmlformats.org/officeDocument/2006/relationships/image"/><Relationship Id="rId6" Target="../media/image49.png" Type="http://schemas.openxmlformats.org/officeDocument/2006/relationships/image"/><Relationship Id="rId7" Target="../media/image50.png" Type="http://schemas.openxmlformats.org/officeDocument/2006/relationships/image"/><Relationship Id="rId8" Target="../media/image51.png" Type="http://schemas.openxmlformats.org/officeDocument/2006/relationships/image"/><Relationship Id="rId9" Target="../media/image52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jpeg" Type="http://schemas.openxmlformats.org/officeDocument/2006/relationships/image"/><Relationship Id="rId3" Target="../media/image3.png" Type="http://schemas.openxmlformats.org/officeDocument/2006/relationships/image"/><Relationship Id="rId4" Target="../media/image47.png" Type="http://schemas.openxmlformats.org/officeDocument/2006/relationships/image"/><Relationship Id="rId5" Target="../media/image48.png" Type="http://schemas.openxmlformats.org/officeDocument/2006/relationships/image"/><Relationship Id="rId6" Target="../media/image49.png" Type="http://schemas.openxmlformats.org/officeDocument/2006/relationships/image"/><Relationship Id="rId7" Target="../media/image50.png" Type="http://schemas.openxmlformats.org/officeDocument/2006/relationships/image"/><Relationship Id="rId8" Target="../media/image51.png" Type="http://schemas.openxmlformats.org/officeDocument/2006/relationships/image"/><Relationship Id="rId9" Target="../media/image52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jpeg" Type="http://schemas.openxmlformats.org/officeDocument/2006/relationships/image"/><Relationship Id="rId3" Target="../media/image3.png" Type="http://schemas.openxmlformats.org/officeDocument/2006/relationships/image"/><Relationship Id="rId4" Target="../media/image47.png" Type="http://schemas.openxmlformats.org/officeDocument/2006/relationships/image"/><Relationship Id="rId5" Target="../media/image48.png" Type="http://schemas.openxmlformats.org/officeDocument/2006/relationships/image"/><Relationship Id="rId6" Target="../media/image49.png" Type="http://schemas.openxmlformats.org/officeDocument/2006/relationships/image"/><Relationship Id="rId7" Target="../media/image50.png" Type="http://schemas.openxmlformats.org/officeDocument/2006/relationships/image"/><Relationship Id="rId8" Target="../media/image51.png" Type="http://schemas.openxmlformats.org/officeDocument/2006/relationships/image"/><Relationship Id="rId9" Target="../media/image52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3.png" Type="http://schemas.openxmlformats.org/officeDocument/2006/relationships/image"/><Relationship Id="rId11" Target="../media/image14.svg" Type="http://schemas.openxmlformats.org/officeDocument/2006/relationships/image"/><Relationship Id="rId12" Target="../media/image15.png" Type="http://schemas.openxmlformats.org/officeDocument/2006/relationships/image"/><Relationship Id="rId13" Target="../media/image16.sv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8.png" Type="http://schemas.openxmlformats.org/officeDocument/2006/relationships/image"/><Relationship Id="rId6" Target="../media/image9.png" Type="http://schemas.openxmlformats.org/officeDocument/2006/relationships/image"/><Relationship Id="rId7" Target="../media/image10.svg" Type="http://schemas.openxmlformats.org/officeDocument/2006/relationships/image"/><Relationship Id="rId8" Target="../media/image11.png" Type="http://schemas.openxmlformats.org/officeDocument/2006/relationships/image"/><Relationship Id="rId9" Target="../media/image12.sv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jpeg" Type="http://schemas.openxmlformats.org/officeDocument/2006/relationships/image"/><Relationship Id="rId3" Target="../media/image3.png" Type="http://schemas.openxmlformats.org/officeDocument/2006/relationships/image"/><Relationship Id="rId4" Target="../media/image47.png" Type="http://schemas.openxmlformats.org/officeDocument/2006/relationships/image"/><Relationship Id="rId5" Target="../media/image48.png" Type="http://schemas.openxmlformats.org/officeDocument/2006/relationships/image"/><Relationship Id="rId6" Target="../media/image49.png" Type="http://schemas.openxmlformats.org/officeDocument/2006/relationships/image"/><Relationship Id="rId7" Target="../media/image50.png" Type="http://schemas.openxmlformats.org/officeDocument/2006/relationships/image"/><Relationship Id="rId8" Target="../media/image51.png" Type="http://schemas.openxmlformats.org/officeDocument/2006/relationships/image"/><Relationship Id="rId9" Target="../media/image52.pn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53.png" Type="http://schemas.openxmlformats.org/officeDocument/2006/relationships/image"/><Relationship Id="rId6" Target="../media/image54.png" Type="http://schemas.openxmlformats.org/officeDocument/2006/relationships/image"/><Relationship Id="rId7" Target="../media/image55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jpeg" Type="http://schemas.openxmlformats.org/officeDocument/2006/relationships/image"/><Relationship Id="rId3" Target="../media/image3.png" Type="http://schemas.openxmlformats.org/officeDocument/2006/relationships/image"/><Relationship Id="rId4" Target="../media/image18.png" Type="http://schemas.openxmlformats.org/officeDocument/2006/relationships/image"/><Relationship Id="rId5" Target="../media/image19.png" Type="http://schemas.openxmlformats.org/officeDocument/2006/relationships/image"/><Relationship Id="rId6" Target="../media/image20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jpeg" Type="http://schemas.openxmlformats.org/officeDocument/2006/relationships/image"/><Relationship Id="rId3" Target="../media/image21.png" Type="http://schemas.openxmlformats.org/officeDocument/2006/relationships/image"/><Relationship Id="rId4" Target="../media/image3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8.png" Type="http://schemas.openxmlformats.org/officeDocument/2006/relationships/image"/><Relationship Id="rId11" Target="../media/image29.svg" Type="http://schemas.openxmlformats.org/officeDocument/2006/relationships/image"/><Relationship Id="rId2" Target="../media/image17.jpeg" Type="http://schemas.openxmlformats.org/officeDocument/2006/relationships/image"/><Relationship Id="rId3" Target="../media/image3.png" Type="http://schemas.openxmlformats.org/officeDocument/2006/relationships/image"/><Relationship Id="rId4" Target="../media/image22.png" Type="http://schemas.openxmlformats.org/officeDocument/2006/relationships/image"/><Relationship Id="rId5" Target="../media/image23.svg" Type="http://schemas.openxmlformats.org/officeDocument/2006/relationships/image"/><Relationship Id="rId6" Target="../media/image24.png" Type="http://schemas.openxmlformats.org/officeDocument/2006/relationships/image"/><Relationship Id="rId7" Target="../media/image25.svg" Type="http://schemas.openxmlformats.org/officeDocument/2006/relationships/image"/><Relationship Id="rId8" Target="../media/image26.png" Type="http://schemas.openxmlformats.org/officeDocument/2006/relationships/image"/><Relationship Id="rId9" Target="../media/image27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30.png" Type="http://schemas.openxmlformats.org/officeDocument/2006/relationships/image"/><Relationship Id="rId6" Target="../media/image31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32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33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3.png" Type="http://schemas.openxmlformats.org/officeDocument/2006/relationships/image"/><Relationship Id="rId4" Target="../media/image34.png" Type="http://schemas.openxmlformats.org/officeDocument/2006/relationships/image"/><Relationship Id="rId5" Target="../media/image35.png" Type="http://schemas.openxmlformats.org/officeDocument/2006/relationships/image"/><Relationship Id="rId6" Target="../media/image36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1688887" y="6035929"/>
            <a:ext cx="21665775" cy="4461303"/>
            <a:chOff x="0" y="0"/>
            <a:chExt cx="28887700" cy="5948404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7428673" cy="3009590"/>
            </a:xfrm>
            <a:custGeom>
              <a:avLst/>
              <a:gdLst/>
              <a:ahLst/>
              <a:cxnLst/>
              <a:rect r="r" b="b" t="t" l="l"/>
              <a:pathLst>
                <a:path h="3009590" w="7428673">
                  <a:moveTo>
                    <a:pt x="0" y="0"/>
                  </a:moveTo>
                  <a:lnTo>
                    <a:pt x="7428673" y="0"/>
                  </a:lnTo>
                  <a:lnTo>
                    <a:pt x="7428673" y="3009590"/>
                  </a:lnTo>
                  <a:lnTo>
                    <a:pt x="0" y="30095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619" t="-36969" r="-2833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true" flipV="false" rot="0">
              <a:off x="7153009" y="0"/>
              <a:ext cx="7428673" cy="3009590"/>
            </a:xfrm>
            <a:custGeom>
              <a:avLst/>
              <a:gdLst/>
              <a:ahLst/>
              <a:cxnLst/>
              <a:rect r="r" b="b" t="t" l="l"/>
              <a:pathLst>
                <a:path h="3009590" w="7428673">
                  <a:moveTo>
                    <a:pt x="7428673" y="0"/>
                  </a:moveTo>
                  <a:lnTo>
                    <a:pt x="0" y="0"/>
                  </a:lnTo>
                  <a:lnTo>
                    <a:pt x="0" y="3009590"/>
                  </a:lnTo>
                  <a:lnTo>
                    <a:pt x="7428673" y="3009590"/>
                  </a:lnTo>
                  <a:lnTo>
                    <a:pt x="7428673" y="0"/>
                  </a:lnTo>
                  <a:close/>
                </a:path>
              </a:pathLst>
            </a:custGeom>
            <a:blipFill>
              <a:blip r:embed="rId3"/>
              <a:stretch>
                <a:fillRect l="-1619" t="-36969" r="-2833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14306018" y="0"/>
              <a:ext cx="7428673" cy="3009590"/>
            </a:xfrm>
            <a:custGeom>
              <a:avLst/>
              <a:gdLst/>
              <a:ahLst/>
              <a:cxnLst/>
              <a:rect r="r" b="b" t="t" l="l"/>
              <a:pathLst>
                <a:path h="3009590" w="7428673">
                  <a:moveTo>
                    <a:pt x="0" y="0"/>
                  </a:moveTo>
                  <a:lnTo>
                    <a:pt x="7428673" y="0"/>
                  </a:lnTo>
                  <a:lnTo>
                    <a:pt x="7428673" y="3009590"/>
                  </a:lnTo>
                  <a:lnTo>
                    <a:pt x="0" y="30095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619" t="-36969" r="-2833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true" flipV="false" rot="0">
              <a:off x="21459027" y="0"/>
              <a:ext cx="7428673" cy="3009590"/>
            </a:xfrm>
            <a:custGeom>
              <a:avLst/>
              <a:gdLst/>
              <a:ahLst/>
              <a:cxnLst/>
              <a:rect r="r" b="b" t="t" l="l"/>
              <a:pathLst>
                <a:path h="3009590" w="7428673">
                  <a:moveTo>
                    <a:pt x="7428673" y="0"/>
                  </a:moveTo>
                  <a:lnTo>
                    <a:pt x="0" y="0"/>
                  </a:lnTo>
                  <a:lnTo>
                    <a:pt x="0" y="3009590"/>
                  </a:lnTo>
                  <a:lnTo>
                    <a:pt x="7428673" y="3009590"/>
                  </a:lnTo>
                  <a:lnTo>
                    <a:pt x="7428673" y="0"/>
                  </a:lnTo>
                  <a:close/>
                </a:path>
              </a:pathLst>
            </a:custGeom>
            <a:blipFill>
              <a:blip r:embed="rId3"/>
              <a:stretch>
                <a:fillRect l="-1619" t="-36969" r="-2833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0" y="2938815"/>
              <a:ext cx="7428673" cy="3009590"/>
            </a:xfrm>
            <a:custGeom>
              <a:avLst/>
              <a:gdLst/>
              <a:ahLst/>
              <a:cxnLst/>
              <a:rect r="r" b="b" t="t" l="l"/>
              <a:pathLst>
                <a:path h="3009590" w="7428673">
                  <a:moveTo>
                    <a:pt x="0" y="0"/>
                  </a:moveTo>
                  <a:lnTo>
                    <a:pt x="7428673" y="0"/>
                  </a:lnTo>
                  <a:lnTo>
                    <a:pt x="7428673" y="3009589"/>
                  </a:lnTo>
                  <a:lnTo>
                    <a:pt x="0" y="30095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619" t="-36969" r="-2833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true" flipV="false" rot="0">
              <a:off x="7153009" y="2938815"/>
              <a:ext cx="7428673" cy="3009590"/>
            </a:xfrm>
            <a:custGeom>
              <a:avLst/>
              <a:gdLst/>
              <a:ahLst/>
              <a:cxnLst/>
              <a:rect r="r" b="b" t="t" l="l"/>
              <a:pathLst>
                <a:path h="3009590" w="7428673">
                  <a:moveTo>
                    <a:pt x="7428673" y="0"/>
                  </a:moveTo>
                  <a:lnTo>
                    <a:pt x="0" y="0"/>
                  </a:lnTo>
                  <a:lnTo>
                    <a:pt x="0" y="3009589"/>
                  </a:lnTo>
                  <a:lnTo>
                    <a:pt x="7428673" y="3009589"/>
                  </a:lnTo>
                  <a:lnTo>
                    <a:pt x="7428673" y="0"/>
                  </a:lnTo>
                  <a:close/>
                </a:path>
              </a:pathLst>
            </a:custGeom>
            <a:blipFill>
              <a:blip r:embed="rId3"/>
              <a:stretch>
                <a:fillRect l="-1619" t="-36969" r="-2833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14306018" y="2938815"/>
              <a:ext cx="7428673" cy="3009590"/>
            </a:xfrm>
            <a:custGeom>
              <a:avLst/>
              <a:gdLst/>
              <a:ahLst/>
              <a:cxnLst/>
              <a:rect r="r" b="b" t="t" l="l"/>
              <a:pathLst>
                <a:path h="3009590" w="7428673">
                  <a:moveTo>
                    <a:pt x="0" y="0"/>
                  </a:moveTo>
                  <a:lnTo>
                    <a:pt x="7428673" y="0"/>
                  </a:lnTo>
                  <a:lnTo>
                    <a:pt x="7428673" y="3009589"/>
                  </a:lnTo>
                  <a:lnTo>
                    <a:pt x="0" y="30095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619" t="-36969" r="-2833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true" flipV="false" rot="0">
              <a:off x="21459027" y="2938815"/>
              <a:ext cx="7428673" cy="3009590"/>
            </a:xfrm>
            <a:custGeom>
              <a:avLst/>
              <a:gdLst/>
              <a:ahLst/>
              <a:cxnLst/>
              <a:rect r="r" b="b" t="t" l="l"/>
              <a:pathLst>
                <a:path h="3009590" w="7428673">
                  <a:moveTo>
                    <a:pt x="7428673" y="0"/>
                  </a:moveTo>
                  <a:lnTo>
                    <a:pt x="0" y="0"/>
                  </a:lnTo>
                  <a:lnTo>
                    <a:pt x="0" y="3009589"/>
                  </a:lnTo>
                  <a:lnTo>
                    <a:pt x="7428673" y="3009589"/>
                  </a:lnTo>
                  <a:lnTo>
                    <a:pt x="7428673" y="0"/>
                  </a:lnTo>
                  <a:close/>
                </a:path>
              </a:pathLst>
            </a:custGeom>
            <a:blipFill>
              <a:blip r:embed="rId3"/>
              <a:stretch>
                <a:fillRect l="-1619" t="-36969" r="-2833" b="0"/>
              </a:stretch>
            </a:blip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1352967" y="-3898307"/>
            <a:ext cx="15582066" cy="8229600"/>
            <a:chOff x="0" y="0"/>
            <a:chExt cx="20776088" cy="10972800"/>
          </a:xfrm>
        </p:grpSpPr>
        <p:grpSp>
          <p:nvGrpSpPr>
            <p:cNvPr name="Group 13" id="13"/>
            <p:cNvGrpSpPr/>
            <p:nvPr/>
          </p:nvGrpSpPr>
          <p:grpSpPr>
            <a:xfrm rot="0">
              <a:off x="464654" y="0"/>
              <a:ext cx="19846780" cy="10972800"/>
              <a:chOff x="0" y="0"/>
              <a:chExt cx="3920352" cy="2167467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0" y="0"/>
                <a:ext cx="3920351" cy="2167467"/>
              </a:xfrm>
              <a:custGeom>
                <a:avLst/>
                <a:gdLst/>
                <a:ahLst/>
                <a:cxnLst/>
                <a:rect r="r" b="b" t="t" l="l"/>
                <a:pathLst>
                  <a:path h="2167467" w="3920351">
                    <a:moveTo>
                      <a:pt x="9362" y="0"/>
                    </a:moveTo>
                    <a:lnTo>
                      <a:pt x="3910990" y="0"/>
                    </a:lnTo>
                    <a:cubicBezTo>
                      <a:pt x="3916160" y="0"/>
                      <a:pt x="3920351" y="4192"/>
                      <a:pt x="3920351" y="9362"/>
                    </a:cubicBezTo>
                    <a:lnTo>
                      <a:pt x="3920351" y="2158105"/>
                    </a:lnTo>
                    <a:cubicBezTo>
                      <a:pt x="3920351" y="2160588"/>
                      <a:pt x="3919365" y="2162969"/>
                      <a:pt x="3917609" y="2164725"/>
                    </a:cubicBezTo>
                    <a:cubicBezTo>
                      <a:pt x="3915854" y="2166480"/>
                      <a:pt x="3913472" y="2167467"/>
                      <a:pt x="3910990" y="2167467"/>
                    </a:cubicBezTo>
                    <a:lnTo>
                      <a:pt x="9362" y="2167467"/>
                    </a:lnTo>
                    <a:cubicBezTo>
                      <a:pt x="6879" y="2167467"/>
                      <a:pt x="4498" y="2166480"/>
                      <a:pt x="2742" y="2164725"/>
                    </a:cubicBezTo>
                    <a:cubicBezTo>
                      <a:pt x="986" y="2162969"/>
                      <a:pt x="0" y="2160588"/>
                      <a:pt x="0" y="2158105"/>
                    </a:cubicBezTo>
                    <a:lnTo>
                      <a:pt x="0" y="9362"/>
                    </a:lnTo>
                    <a:cubicBezTo>
                      <a:pt x="0" y="6879"/>
                      <a:pt x="986" y="4498"/>
                      <a:pt x="2742" y="2742"/>
                    </a:cubicBezTo>
                    <a:cubicBezTo>
                      <a:pt x="4498" y="986"/>
                      <a:pt x="6879" y="0"/>
                      <a:pt x="9362" y="0"/>
                    </a:cubicBezTo>
                    <a:close/>
                  </a:path>
                </a:pathLst>
              </a:custGeom>
              <a:solidFill>
                <a:srgbClr val="013A23"/>
              </a:solidFill>
            </p:spPr>
          </p:sp>
          <p:sp>
            <p:nvSpPr>
              <p:cNvPr name="TextBox 15" id="15"/>
              <p:cNvSpPr txBox="true"/>
              <p:nvPr/>
            </p:nvSpPr>
            <p:spPr>
              <a:xfrm>
                <a:off x="0" y="-104775"/>
                <a:ext cx="3920352" cy="2272242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531"/>
                  </a:lnSpc>
                </a:pPr>
              </a:p>
            </p:txBody>
          </p:sp>
        </p:grpSp>
        <p:sp>
          <p:nvSpPr>
            <p:cNvPr name="Freeform 16" id="16"/>
            <p:cNvSpPr/>
            <p:nvPr/>
          </p:nvSpPr>
          <p:spPr>
            <a:xfrm flipH="false" flipV="false" rot="0">
              <a:off x="464654" y="0"/>
              <a:ext cx="19846780" cy="10972800"/>
            </a:xfrm>
            <a:custGeom>
              <a:avLst/>
              <a:gdLst/>
              <a:ahLst/>
              <a:cxnLst/>
              <a:rect r="r" b="b" t="t" l="l"/>
              <a:pathLst>
                <a:path h="10972800" w="19846780">
                  <a:moveTo>
                    <a:pt x="0" y="0"/>
                  </a:moveTo>
                  <a:lnTo>
                    <a:pt x="19846780" y="0"/>
                  </a:lnTo>
                  <a:lnTo>
                    <a:pt x="19846780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46000"/>
              </a:blip>
              <a:stretch>
                <a:fillRect l="0" t="-40436" r="0" b="-40436"/>
              </a:stretch>
            </a:blipFill>
          </p:spPr>
        </p:sp>
        <p:grpSp>
          <p:nvGrpSpPr>
            <p:cNvPr name="Group 17" id="17"/>
            <p:cNvGrpSpPr/>
            <p:nvPr/>
          </p:nvGrpSpPr>
          <p:grpSpPr>
            <a:xfrm rot="0">
              <a:off x="0" y="10336357"/>
              <a:ext cx="20776088" cy="636443"/>
              <a:chOff x="0" y="0"/>
              <a:chExt cx="4103919" cy="125717"/>
            </a:xfrm>
          </p:grpSpPr>
          <p:sp>
            <p:nvSpPr>
              <p:cNvPr name="Freeform 18" id="18"/>
              <p:cNvSpPr/>
              <p:nvPr/>
            </p:nvSpPr>
            <p:spPr>
              <a:xfrm flipH="false" flipV="false" rot="0">
                <a:off x="0" y="0"/>
                <a:ext cx="4103918" cy="125717"/>
              </a:xfrm>
              <a:custGeom>
                <a:avLst/>
                <a:gdLst/>
                <a:ahLst/>
                <a:cxnLst/>
                <a:rect r="r" b="b" t="t" l="l"/>
                <a:pathLst>
                  <a:path h="125717" w="4103918">
                    <a:moveTo>
                      <a:pt x="8943" y="0"/>
                    </a:moveTo>
                    <a:lnTo>
                      <a:pt x="4094975" y="0"/>
                    </a:lnTo>
                    <a:cubicBezTo>
                      <a:pt x="4097347" y="0"/>
                      <a:pt x="4099622" y="942"/>
                      <a:pt x="4101299" y="2619"/>
                    </a:cubicBezTo>
                    <a:cubicBezTo>
                      <a:pt x="4102976" y="4297"/>
                      <a:pt x="4103918" y="6571"/>
                      <a:pt x="4103918" y="8943"/>
                    </a:cubicBezTo>
                    <a:lnTo>
                      <a:pt x="4103918" y="116774"/>
                    </a:lnTo>
                    <a:cubicBezTo>
                      <a:pt x="4103918" y="121713"/>
                      <a:pt x="4099914" y="125717"/>
                      <a:pt x="4094975" y="125717"/>
                    </a:cubicBezTo>
                    <a:lnTo>
                      <a:pt x="8943" y="125717"/>
                    </a:lnTo>
                    <a:cubicBezTo>
                      <a:pt x="6571" y="125717"/>
                      <a:pt x="4297" y="124775"/>
                      <a:pt x="2619" y="123098"/>
                    </a:cubicBezTo>
                    <a:cubicBezTo>
                      <a:pt x="942" y="121421"/>
                      <a:pt x="0" y="119146"/>
                      <a:pt x="0" y="116774"/>
                    </a:cubicBezTo>
                    <a:lnTo>
                      <a:pt x="0" y="8943"/>
                    </a:lnTo>
                    <a:cubicBezTo>
                      <a:pt x="0" y="6571"/>
                      <a:pt x="942" y="4297"/>
                      <a:pt x="2619" y="2619"/>
                    </a:cubicBezTo>
                    <a:cubicBezTo>
                      <a:pt x="4297" y="942"/>
                      <a:pt x="6571" y="0"/>
                      <a:pt x="8943" y="0"/>
                    </a:cubicBezTo>
                    <a:close/>
                  </a:path>
                </a:pathLst>
              </a:custGeom>
              <a:solidFill>
                <a:srgbClr val="AF681A"/>
              </a:solidFill>
            </p:spPr>
          </p:sp>
          <p:sp>
            <p:nvSpPr>
              <p:cNvPr name="TextBox 19" id="19"/>
              <p:cNvSpPr txBox="true"/>
              <p:nvPr/>
            </p:nvSpPr>
            <p:spPr>
              <a:xfrm>
                <a:off x="0" y="-104775"/>
                <a:ext cx="4103919" cy="230492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531"/>
                  </a:lnSpc>
                </a:pPr>
              </a:p>
            </p:txBody>
          </p:sp>
        </p:grpSp>
        <p:sp>
          <p:nvSpPr>
            <p:cNvPr name="Freeform 20" id="20"/>
            <p:cNvSpPr/>
            <p:nvPr/>
          </p:nvSpPr>
          <p:spPr>
            <a:xfrm flipH="false" flipV="false" rot="0">
              <a:off x="0" y="10336357"/>
              <a:ext cx="12768141" cy="636443"/>
            </a:xfrm>
            <a:custGeom>
              <a:avLst/>
              <a:gdLst/>
              <a:ahLst/>
              <a:cxnLst/>
              <a:rect r="r" b="b" t="t" l="l"/>
              <a:pathLst>
                <a:path h="636443" w="12768141">
                  <a:moveTo>
                    <a:pt x="0" y="0"/>
                  </a:moveTo>
                  <a:lnTo>
                    <a:pt x="12768141" y="0"/>
                  </a:lnTo>
                  <a:lnTo>
                    <a:pt x="12768141" y="636443"/>
                  </a:lnTo>
                  <a:lnTo>
                    <a:pt x="0" y="6364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98000"/>
              </a:blip>
              <a:stretch>
                <a:fillRect l="0" t="-1838276" r="0" b="-67894"/>
              </a:stretch>
            </a:blip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12768141" y="10336357"/>
              <a:ext cx="8007947" cy="636443"/>
            </a:xfrm>
            <a:custGeom>
              <a:avLst/>
              <a:gdLst/>
              <a:ahLst/>
              <a:cxnLst/>
              <a:rect r="r" b="b" t="t" l="l"/>
              <a:pathLst>
                <a:path h="636443" w="8007947">
                  <a:moveTo>
                    <a:pt x="0" y="0"/>
                  </a:moveTo>
                  <a:lnTo>
                    <a:pt x="8007947" y="0"/>
                  </a:lnTo>
                  <a:lnTo>
                    <a:pt x="8007947" y="636443"/>
                  </a:lnTo>
                  <a:lnTo>
                    <a:pt x="0" y="6364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98000"/>
              </a:blip>
              <a:stretch>
                <a:fillRect l="0" t="-1838276" r="-59443" b="-67894"/>
              </a:stretch>
            </a:blipFill>
          </p:spPr>
        </p:sp>
      </p:grpSp>
      <p:sp>
        <p:nvSpPr>
          <p:cNvPr name="TextBox 22" id="22"/>
          <p:cNvSpPr txBox="true"/>
          <p:nvPr/>
        </p:nvSpPr>
        <p:spPr>
          <a:xfrm rot="0">
            <a:off x="1352967" y="1575708"/>
            <a:ext cx="14981519" cy="14745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24"/>
              </a:lnSpc>
            </a:pPr>
            <a:r>
              <a:rPr lang="en-US" sz="12049" spc="-662">
                <a:solidFill>
                  <a:srgbClr val="FFFFFF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Maintenance Concerns</a:t>
            </a:r>
          </a:p>
        </p:txBody>
      </p:sp>
      <p:grpSp>
        <p:nvGrpSpPr>
          <p:cNvPr name="Group 23" id="23"/>
          <p:cNvGrpSpPr/>
          <p:nvPr/>
        </p:nvGrpSpPr>
        <p:grpSpPr>
          <a:xfrm rot="0">
            <a:off x="6693607" y="736440"/>
            <a:ext cx="4900786" cy="755969"/>
            <a:chOff x="0" y="0"/>
            <a:chExt cx="6534381" cy="1007959"/>
          </a:xfrm>
        </p:grpSpPr>
        <p:grpSp>
          <p:nvGrpSpPr>
            <p:cNvPr name="Group 24" id="24"/>
            <p:cNvGrpSpPr/>
            <p:nvPr/>
          </p:nvGrpSpPr>
          <p:grpSpPr>
            <a:xfrm rot="0">
              <a:off x="0" y="0"/>
              <a:ext cx="6534381" cy="1007959"/>
              <a:chOff x="0" y="0"/>
              <a:chExt cx="1685947" cy="260065"/>
            </a:xfrm>
          </p:grpSpPr>
          <p:sp>
            <p:nvSpPr>
              <p:cNvPr name="Freeform 25" id="25"/>
              <p:cNvSpPr/>
              <p:nvPr/>
            </p:nvSpPr>
            <p:spPr>
              <a:xfrm flipH="false" flipV="false" rot="0">
                <a:off x="0" y="0"/>
                <a:ext cx="1685947" cy="260065"/>
              </a:xfrm>
              <a:custGeom>
                <a:avLst/>
                <a:gdLst/>
                <a:ahLst/>
                <a:cxnLst/>
                <a:rect r="r" b="b" t="t" l="l"/>
                <a:pathLst>
                  <a:path h="260065" w="1685947">
                    <a:moveTo>
                      <a:pt x="61681" y="0"/>
                    </a:moveTo>
                    <a:lnTo>
                      <a:pt x="1624267" y="0"/>
                    </a:lnTo>
                    <a:cubicBezTo>
                      <a:pt x="1640625" y="0"/>
                      <a:pt x="1656314" y="6498"/>
                      <a:pt x="1667882" y="18066"/>
                    </a:cubicBezTo>
                    <a:cubicBezTo>
                      <a:pt x="1679449" y="29633"/>
                      <a:pt x="1685947" y="45322"/>
                      <a:pt x="1685947" y="61681"/>
                    </a:cubicBezTo>
                    <a:lnTo>
                      <a:pt x="1685947" y="198385"/>
                    </a:lnTo>
                    <a:cubicBezTo>
                      <a:pt x="1685947" y="214743"/>
                      <a:pt x="1679449" y="230432"/>
                      <a:pt x="1667882" y="241999"/>
                    </a:cubicBezTo>
                    <a:cubicBezTo>
                      <a:pt x="1656314" y="253567"/>
                      <a:pt x="1640625" y="260065"/>
                      <a:pt x="1624267" y="260065"/>
                    </a:cubicBezTo>
                    <a:lnTo>
                      <a:pt x="61681" y="260065"/>
                    </a:lnTo>
                    <a:cubicBezTo>
                      <a:pt x="45322" y="260065"/>
                      <a:pt x="29633" y="253567"/>
                      <a:pt x="18066" y="241999"/>
                    </a:cubicBezTo>
                    <a:cubicBezTo>
                      <a:pt x="6498" y="230432"/>
                      <a:pt x="0" y="214743"/>
                      <a:pt x="0" y="198385"/>
                    </a:cubicBezTo>
                    <a:lnTo>
                      <a:pt x="0" y="61681"/>
                    </a:lnTo>
                    <a:cubicBezTo>
                      <a:pt x="0" y="45322"/>
                      <a:pt x="6498" y="29633"/>
                      <a:pt x="18066" y="18066"/>
                    </a:cubicBezTo>
                    <a:cubicBezTo>
                      <a:pt x="29633" y="6498"/>
                      <a:pt x="45322" y="0"/>
                      <a:pt x="61681" y="0"/>
                    </a:cubicBezTo>
                    <a:close/>
                  </a:path>
                </a:pathLst>
              </a:custGeom>
              <a:solidFill>
                <a:srgbClr val="F9BB00"/>
              </a:solidFill>
            </p:spPr>
          </p:sp>
          <p:sp>
            <p:nvSpPr>
              <p:cNvPr name="TextBox 26" id="26"/>
              <p:cNvSpPr txBox="true"/>
              <p:nvPr/>
            </p:nvSpPr>
            <p:spPr>
              <a:xfrm>
                <a:off x="0" y="-38100"/>
                <a:ext cx="1685947" cy="29816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</a:p>
            </p:txBody>
          </p:sp>
        </p:grpSp>
        <p:sp>
          <p:nvSpPr>
            <p:cNvPr name="TextBox 27" id="27"/>
            <p:cNvSpPr txBox="true"/>
            <p:nvPr/>
          </p:nvSpPr>
          <p:spPr>
            <a:xfrm rot="0">
              <a:off x="243741" y="69826"/>
              <a:ext cx="6046900" cy="74448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295"/>
                </a:lnSpc>
              </a:pPr>
              <a:r>
                <a:rPr lang="en-US" sz="3068">
                  <a:solidFill>
                    <a:srgbClr val="1C1F1E"/>
                  </a:solidFill>
                  <a:latin typeface="Jua"/>
                  <a:ea typeface="Jua"/>
                  <a:cs typeface="Jua"/>
                  <a:sym typeface="Jua"/>
                </a:rPr>
                <a:t>2025W Training</a:t>
              </a:r>
            </a:p>
          </p:txBody>
        </p:sp>
      </p:grpSp>
      <p:sp>
        <p:nvSpPr>
          <p:cNvPr name="Freeform 28" id="28"/>
          <p:cNvSpPr/>
          <p:nvPr/>
        </p:nvSpPr>
        <p:spPr>
          <a:xfrm flipH="false" flipV="false" rot="0">
            <a:off x="553631" y="4007730"/>
            <a:ext cx="5467944" cy="5816962"/>
          </a:xfrm>
          <a:custGeom>
            <a:avLst/>
            <a:gdLst/>
            <a:ahLst/>
            <a:cxnLst/>
            <a:rect r="r" b="b" t="t" l="l"/>
            <a:pathLst>
              <a:path h="5816962" w="5467944">
                <a:moveTo>
                  <a:pt x="0" y="0"/>
                </a:moveTo>
                <a:lnTo>
                  <a:pt x="5467944" y="0"/>
                </a:lnTo>
                <a:lnTo>
                  <a:pt x="5467944" y="5816962"/>
                </a:lnTo>
                <a:lnTo>
                  <a:pt x="0" y="58169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0">
            <a:off x="5940317" y="5816662"/>
            <a:ext cx="4290487" cy="4008030"/>
          </a:xfrm>
          <a:custGeom>
            <a:avLst/>
            <a:gdLst/>
            <a:ahLst/>
            <a:cxnLst/>
            <a:rect r="r" b="b" t="t" l="l"/>
            <a:pathLst>
              <a:path h="4008030" w="4290487">
                <a:moveTo>
                  <a:pt x="0" y="0"/>
                </a:moveTo>
                <a:lnTo>
                  <a:pt x="4290488" y="0"/>
                </a:lnTo>
                <a:lnTo>
                  <a:pt x="4290488" y="4008030"/>
                </a:lnTo>
                <a:lnTo>
                  <a:pt x="0" y="400803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grpSp>
        <p:nvGrpSpPr>
          <p:cNvPr name="Group 30" id="30"/>
          <p:cNvGrpSpPr/>
          <p:nvPr/>
        </p:nvGrpSpPr>
        <p:grpSpPr>
          <a:xfrm rot="0">
            <a:off x="10050255" y="3849749"/>
            <a:ext cx="4347275" cy="5816962"/>
            <a:chOff x="0" y="0"/>
            <a:chExt cx="5796367" cy="7755949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1824969"/>
              <a:ext cx="5796367" cy="5930980"/>
            </a:xfrm>
            <a:custGeom>
              <a:avLst/>
              <a:gdLst/>
              <a:ahLst/>
              <a:cxnLst/>
              <a:rect r="r" b="b" t="t" l="l"/>
              <a:pathLst>
                <a:path h="5930980" w="5796367">
                  <a:moveTo>
                    <a:pt x="0" y="0"/>
                  </a:moveTo>
                  <a:lnTo>
                    <a:pt x="5796367" y="0"/>
                  </a:lnTo>
                  <a:lnTo>
                    <a:pt x="5796367" y="5930980"/>
                  </a:lnTo>
                  <a:lnTo>
                    <a:pt x="0" y="59309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-41895" r="0" b="0"/>
              </a:stretch>
            </a:blipFill>
          </p:spPr>
        </p:sp>
        <p:sp>
          <p:nvSpPr>
            <p:cNvPr name="Freeform 32" id="32"/>
            <p:cNvSpPr/>
            <p:nvPr/>
          </p:nvSpPr>
          <p:spPr>
            <a:xfrm flipH="false" flipV="false" rot="0">
              <a:off x="2103354" y="0"/>
              <a:ext cx="3693013" cy="7755949"/>
            </a:xfrm>
            <a:custGeom>
              <a:avLst/>
              <a:gdLst/>
              <a:ahLst/>
              <a:cxnLst/>
              <a:rect r="r" b="b" t="t" l="l"/>
              <a:pathLst>
                <a:path h="7755949" w="3693013">
                  <a:moveTo>
                    <a:pt x="0" y="0"/>
                  </a:moveTo>
                  <a:lnTo>
                    <a:pt x="3693013" y="0"/>
                  </a:lnTo>
                  <a:lnTo>
                    <a:pt x="3693013" y="7755949"/>
                  </a:lnTo>
                  <a:lnTo>
                    <a:pt x="0" y="77559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56954" t="-8507" r="0" b="0"/>
              </a:stretch>
            </a:blipFill>
          </p:spPr>
        </p:sp>
      </p:grpSp>
      <p:sp>
        <p:nvSpPr>
          <p:cNvPr name="Freeform 33" id="33"/>
          <p:cNvSpPr/>
          <p:nvPr/>
        </p:nvSpPr>
        <p:spPr>
          <a:xfrm flipH="false" flipV="false" rot="0">
            <a:off x="14018427" y="1492410"/>
            <a:ext cx="4121725" cy="8016321"/>
          </a:xfrm>
          <a:custGeom>
            <a:avLst/>
            <a:gdLst/>
            <a:ahLst/>
            <a:cxnLst/>
            <a:rect r="r" b="b" t="t" l="l"/>
            <a:pathLst>
              <a:path h="8016321" w="4121725">
                <a:moveTo>
                  <a:pt x="0" y="0"/>
                </a:moveTo>
                <a:lnTo>
                  <a:pt x="4121725" y="0"/>
                </a:lnTo>
                <a:lnTo>
                  <a:pt x="4121725" y="8016320"/>
                </a:lnTo>
                <a:lnTo>
                  <a:pt x="0" y="801632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1688887" y="6035929"/>
            <a:ext cx="21665775" cy="4461303"/>
            <a:chOff x="0" y="0"/>
            <a:chExt cx="28887700" cy="5948404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7428673" cy="3009590"/>
            </a:xfrm>
            <a:custGeom>
              <a:avLst/>
              <a:gdLst/>
              <a:ahLst/>
              <a:cxnLst/>
              <a:rect r="r" b="b" t="t" l="l"/>
              <a:pathLst>
                <a:path h="3009590" w="7428673">
                  <a:moveTo>
                    <a:pt x="0" y="0"/>
                  </a:moveTo>
                  <a:lnTo>
                    <a:pt x="7428673" y="0"/>
                  </a:lnTo>
                  <a:lnTo>
                    <a:pt x="7428673" y="3009590"/>
                  </a:lnTo>
                  <a:lnTo>
                    <a:pt x="0" y="30095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619" t="-36969" r="-2833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true" flipV="false" rot="0">
              <a:off x="7153009" y="0"/>
              <a:ext cx="7428673" cy="3009590"/>
            </a:xfrm>
            <a:custGeom>
              <a:avLst/>
              <a:gdLst/>
              <a:ahLst/>
              <a:cxnLst/>
              <a:rect r="r" b="b" t="t" l="l"/>
              <a:pathLst>
                <a:path h="3009590" w="7428673">
                  <a:moveTo>
                    <a:pt x="7428673" y="0"/>
                  </a:moveTo>
                  <a:lnTo>
                    <a:pt x="0" y="0"/>
                  </a:lnTo>
                  <a:lnTo>
                    <a:pt x="0" y="3009590"/>
                  </a:lnTo>
                  <a:lnTo>
                    <a:pt x="7428673" y="3009590"/>
                  </a:lnTo>
                  <a:lnTo>
                    <a:pt x="7428673" y="0"/>
                  </a:lnTo>
                  <a:close/>
                </a:path>
              </a:pathLst>
            </a:custGeom>
            <a:blipFill>
              <a:blip r:embed="rId3"/>
              <a:stretch>
                <a:fillRect l="-1619" t="-36969" r="-2833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14306018" y="0"/>
              <a:ext cx="7428673" cy="3009590"/>
            </a:xfrm>
            <a:custGeom>
              <a:avLst/>
              <a:gdLst/>
              <a:ahLst/>
              <a:cxnLst/>
              <a:rect r="r" b="b" t="t" l="l"/>
              <a:pathLst>
                <a:path h="3009590" w="7428673">
                  <a:moveTo>
                    <a:pt x="0" y="0"/>
                  </a:moveTo>
                  <a:lnTo>
                    <a:pt x="7428673" y="0"/>
                  </a:lnTo>
                  <a:lnTo>
                    <a:pt x="7428673" y="3009590"/>
                  </a:lnTo>
                  <a:lnTo>
                    <a:pt x="0" y="30095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619" t="-36969" r="-2833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true" flipV="false" rot="0">
              <a:off x="21459027" y="0"/>
              <a:ext cx="7428673" cy="3009590"/>
            </a:xfrm>
            <a:custGeom>
              <a:avLst/>
              <a:gdLst/>
              <a:ahLst/>
              <a:cxnLst/>
              <a:rect r="r" b="b" t="t" l="l"/>
              <a:pathLst>
                <a:path h="3009590" w="7428673">
                  <a:moveTo>
                    <a:pt x="7428673" y="0"/>
                  </a:moveTo>
                  <a:lnTo>
                    <a:pt x="0" y="0"/>
                  </a:lnTo>
                  <a:lnTo>
                    <a:pt x="0" y="3009590"/>
                  </a:lnTo>
                  <a:lnTo>
                    <a:pt x="7428673" y="3009590"/>
                  </a:lnTo>
                  <a:lnTo>
                    <a:pt x="7428673" y="0"/>
                  </a:lnTo>
                  <a:close/>
                </a:path>
              </a:pathLst>
            </a:custGeom>
            <a:blipFill>
              <a:blip r:embed="rId3"/>
              <a:stretch>
                <a:fillRect l="-1619" t="-36969" r="-2833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0" y="2938815"/>
              <a:ext cx="7428673" cy="3009590"/>
            </a:xfrm>
            <a:custGeom>
              <a:avLst/>
              <a:gdLst/>
              <a:ahLst/>
              <a:cxnLst/>
              <a:rect r="r" b="b" t="t" l="l"/>
              <a:pathLst>
                <a:path h="3009590" w="7428673">
                  <a:moveTo>
                    <a:pt x="0" y="0"/>
                  </a:moveTo>
                  <a:lnTo>
                    <a:pt x="7428673" y="0"/>
                  </a:lnTo>
                  <a:lnTo>
                    <a:pt x="7428673" y="3009589"/>
                  </a:lnTo>
                  <a:lnTo>
                    <a:pt x="0" y="30095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619" t="-36969" r="-2833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true" flipV="false" rot="0">
              <a:off x="7153009" y="2938815"/>
              <a:ext cx="7428673" cy="3009590"/>
            </a:xfrm>
            <a:custGeom>
              <a:avLst/>
              <a:gdLst/>
              <a:ahLst/>
              <a:cxnLst/>
              <a:rect r="r" b="b" t="t" l="l"/>
              <a:pathLst>
                <a:path h="3009590" w="7428673">
                  <a:moveTo>
                    <a:pt x="7428673" y="0"/>
                  </a:moveTo>
                  <a:lnTo>
                    <a:pt x="0" y="0"/>
                  </a:lnTo>
                  <a:lnTo>
                    <a:pt x="0" y="3009589"/>
                  </a:lnTo>
                  <a:lnTo>
                    <a:pt x="7428673" y="3009589"/>
                  </a:lnTo>
                  <a:lnTo>
                    <a:pt x="7428673" y="0"/>
                  </a:lnTo>
                  <a:close/>
                </a:path>
              </a:pathLst>
            </a:custGeom>
            <a:blipFill>
              <a:blip r:embed="rId3"/>
              <a:stretch>
                <a:fillRect l="-1619" t="-36969" r="-2833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14306018" y="2938815"/>
              <a:ext cx="7428673" cy="3009590"/>
            </a:xfrm>
            <a:custGeom>
              <a:avLst/>
              <a:gdLst/>
              <a:ahLst/>
              <a:cxnLst/>
              <a:rect r="r" b="b" t="t" l="l"/>
              <a:pathLst>
                <a:path h="3009590" w="7428673">
                  <a:moveTo>
                    <a:pt x="0" y="0"/>
                  </a:moveTo>
                  <a:lnTo>
                    <a:pt x="7428673" y="0"/>
                  </a:lnTo>
                  <a:lnTo>
                    <a:pt x="7428673" y="3009589"/>
                  </a:lnTo>
                  <a:lnTo>
                    <a:pt x="0" y="30095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619" t="-36969" r="-2833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true" flipV="false" rot="0">
              <a:off x="21459027" y="2938815"/>
              <a:ext cx="7428673" cy="3009590"/>
            </a:xfrm>
            <a:custGeom>
              <a:avLst/>
              <a:gdLst/>
              <a:ahLst/>
              <a:cxnLst/>
              <a:rect r="r" b="b" t="t" l="l"/>
              <a:pathLst>
                <a:path h="3009590" w="7428673">
                  <a:moveTo>
                    <a:pt x="7428673" y="0"/>
                  </a:moveTo>
                  <a:lnTo>
                    <a:pt x="0" y="0"/>
                  </a:lnTo>
                  <a:lnTo>
                    <a:pt x="0" y="3009589"/>
                  </a:lnTo>
                  <a:lnTo>
                    <a:pt x="7428673" y="3009589"/>
                  </a:lnTo>
                  <a:lnTo>
                    <a:pt x="7428673" y="0"/>
                  </a:lnTo>
                  <a:close/>
                </a:path>
              </a:pathLst>
            </a:custGeom>
            <a:blipFill>
              <a:blip r:embed="rId3"/>
              <a:stretch>
                <a:fillRect l="-1619" t="-36969" r="-2833" b="0"/>
              </a:stretch>
            </a:blip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1028700" y="834338"/>
            <a:ext cx="16230600" cy="8618325"/>
            <a:chOff x="0" y="0"/>
            <a:chExt cx="21640800" cy="11491100"/>
          </a:xfrm>
        </p:grpSpPr>
        <p:grpSp>
          <p:nvGrpSpPr>
            <p:cNvPr name="Group 13" id="13"/>
            <p:cNvGrpSpPr/>
            <p:nvPr/>
          </p:nvGrpSpPr>
          <p:grpSpPr>
            <a:xfrm rot="0">
              <a:off x="372893" y="0"/>
              <a:ext cx="20895013" cy="11491100"/>
              <a:chOff x="0" y="0"/>
              <a:chExt cx="3755131" cy="2065114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0" y="0"/>
                <a:ext cx="3755131" cy="2065114"/>
              </a:xfrm>
              <a:custGeom>
                <a:avLst/>
                <a:gdLst/>
                <a:ahLst/>
                <a:cxnLst/>
                <a:rect r="r" b="b" t="t" l="l"/>
                <a:pathLst>
                  <a:path h="2065114" w="3755131">
                    <a:moveTo>
                      <a:pt x="12845" y="0"/>
                    </a:moveTo>
                    <a:lnTo>
                      <a:pt x="3742286" y="0"/>
                    </a:lnTo>
                    <a:cubicBezTo>
                      <a:pt x="3749380" y="0"/>
                      <a:pt x="3755131" y="5751"/>
                      <a:pt x="3755131" y="12845"/>
                    </a:cubicBezTo>
                    <a:lnTo>
                      <a:pt x="3755131" y="2052269"/>
                    </a:lnTo>
                    <a:cubicBezTo>
                      <a:pt x="3755131" y="2059363"/>
                      <a:pt x="3749380" y="2065114"/>
                      <a:pt x="3742286" y="2065114"/>
                    </a:cubicBezTo>
                    <a:lnTo>
                      <a:pt x="12845" y="2065114"/>
                    </a:lnTo>
                    <a:cubicBezTo>
                      <a:pt x="5751" y="2065114"/>
                      <a:pt x="0" y="2059363"/>
                      <a:pt x="0" y="2052269"/>
                    </a:cubicBezTo>
                    <a:lnTo>
                      <a:pt x="0" y="12845"/>
                    </a:lnTo>
                    <a:cubicBezTo>
                      <a:pt x="0" y="5751"/>
                      <a:pt x="5751" y="0"/>
                      <a:pt x="12845" y="0"/>
                    </a:cubicBezTo>
                    <a:close/>
                  </a:path>
                </a:pathLst>
              </a:custGeom>
              <a:solidFill>
                <a:srgbClr val="013A23"/>
              </a:solidFill>
            </p:spPr>
          </p:sp>
          <p:sp>
            <p:nvSpPr>
              <p:cNvPr name="TextBox 15" id="15"/>
              <p:cNvSpPr txBox="true"/>
              <p:nvPr/>
            </p:nvSpPr>
            <p:spPr>
              <a:xfrm>
                <a:off x="0" y="-104775"/>
                <a:ext cx="3755131" cy="2169889"/>
              </a:xfrm>
              <a:prstGeom prst="rect">
                <a:avLst/>
              </a:prstGeom>
            </p:spPr>
            <p:txBody>
              <a:bodyPr anchor="ctr" rtlCol="false" tIns="55836" lIns="55836" bIns="55836" rIns="55836"/>
              <a:lstStyle/>
              <a:p>
                <a:pPr algn="ctr">
                  <a:lnSpc>
                    <a:spcPts val="3531"/>
                  </a:lnSpc>
                </a:pPr>
              </a:p>
            </p:txBody>
          </p:sp>
        </p:grpSp>
        <p:sp>
          <p:nvSpPr>
            <p:cNvPr name="Freeform 16" id="16"/>
            <p:cNvSpPr/>
            <p:nvPr/>
          </p:nvSpPr>
          <p:spPr>
            <a:xfrm flipH="false" flipV="false" rot="0">
              <a:off x="10820400" y="0"/>
              <a:ext cx="10447507" cy="10758517"/>
            </a:xfrm>
            <a:custGeom>
              <a:avLst/>
              <a:gdLst/>
              <a:ahLst/>
              <a:cxnLst/>
              <a:rect r="r" b="b" t="t" l="l"/>
              <a:pathLst>
                <a:path h="10758517" w="10447507">
                  <a:moveTo>
                    <a:pt x="0" y="0"/>
                  </a:moveTo>
                  <a:lnTo>
                    <a:pt x="10447507" y="0"/>
                  </a:lnTo>
                  <a:lnTo>
                    <a:pt x="10447507" y="10758517"/>
                  </a:lnTo>
                  <a:lnTo>
                    <a:pt x="0" y="107585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46000"/>
              </a:blip>
              <a:stretch>
                <a:fillRect l="-4994" t="0" r="-4994" b="-6809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372893" y="0"/>
              <a:ext cx="10447507" cy="10758517"/>
            </a:xfrm>
            <a:custGeom>
              <a:avLst/>
              <a:gdLst/>
              <a:ahLst/>
              <a:cxnLst/>
              <a:rect r="r" b="b" t="t" l="l"/>
              <a:pathLst>
                <a:path h="10758517" w="10447507">
                  <a:moveTo>
                    <a:pt x="0" y="0"/>
                  </a:moveTo>
                  <a:lnTo>
                    <a:pt x="10447507" y="0"/>
                  </a:lnTo>
                  <a:lnTo>
                    <a:pt x="10447507" y="10758517"/>
                  </a:lnTo>
                  <a:lnTo>
                    <a:pt x="0" y="107585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46000"/>
              </a:blip>
              <a:stretch>
                <a:fillRect l="-2824" t="0" r="-2824" b="-2594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0" y="10698432"/>
              <a:ext cx="10820400" cy="732582"/>
            </a:xfrm>
            <a:custGeom>
              <a:avLst/>
              <a:gdLst/>
              <a:ahLst/>
              <a:cxnLst/>
              <a:rect r="r" b="b" t="t" l="l"/>
              <a:pathLst>
                <a:path h="732582" w="10820400">
                  <a:moveTo>
                    <a:pt x="0" y="0"/>
                  </a:moveTo>
                  <a:lnTo>
                    <a:pt x="10820400" y="0"/>
                  </a:lnTo>
                  <a:lnTo>
                    <a:pt x="10820400" y="732582"/>
                  </a:lnTo>
                  <a:lnTo>
                    <a:pt x="0" y="7325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98000"/>
              </a:blip>
              <a:stretch>
                <a:fillRect l="0" t="-1340223" r="0" b="-36798"/>
              </a:stretch>
            </a:blipFill>
          </p:spPr>
        </p:sp>
        <p:grpSp>
          <p:nvGrpSpPr>
            <p:cNvPr name="Group 19" id="19"/>
            <p:cNvGrpSpPr/>
            <p:nvPr/>
          </p:nvGrpSpPr>
          <p:grpSpPr>
            <a:xfrm rot="0">
              <a:off x="0" y="10758517"/>
              <a:ext cx="21640800" cy="732582"/>
              <a:chOff x="0" y="0"/>
              <a:chExt cx="3889159" cy="131655"/>
            </a:xfrm>
          </p:grpSpPr>
          <p:sp>
            <p:nvSpPr>
              <p:cNvPr name="Freeform 20" id="20"/>
              <p:cNvSpPr/>
              <p:nvPr/>
            </p:nvSpPr>
            <p:spPr>
              <a:xfrm flipH="false" flipV="false" rot="0">
                <a:off x="0" y="0"/>
                <a:ext cx="3889160" cy="131655"/>
              </a:xfrm>
              <a:custGeom>
                <a:avLst/>
                <a:gdLst/>
                <a:ahLst/>
                <a:cxnLst/>
                <a:rect r="r" b="b" t="t" l="l"/>
                <a:pathLst>
                  <a:path h="131655" w="3889160">
                    <a:moveTo>
                      <a:pt x="0" y="0"/>
                    </a:moveTo>
                    <a:lnTo>
                      <a:pt x="3889160" y="0"/>
                    </a:lnTo>
                    <a:lnTo>
                      <a:pt x="3889160" y="131655"/>
                    </a:lnTo>
                    <a:lnTo>
                      <a:pt x="0" y="131655"/>
                    </a:lnTo>
                    <a:close/>
                  </a:path>
                </a:pathLst>
              </a:custGeom>
              <a:solidFill>
                <a:srgbClr val="9FA6AE"/>
              </a:solidFill>
            </p:spPr>
          </p:sp>
          <p:sp>
            <p:nvSpPr>
              <p:cNvPr name="TextBox 21" id="21"/>
              <p:cNvSpPr txBox="true"/>
              <p:nvPr/>
            </p:nvSpPr>
            <p:spPr>
              <a:xfrm>
                <a:off x="0" y="-104775"/>
                <a:ext cx="3889159" cy="236430"/>
              </a:xfrm>
              <a:prstGeom prst="rect">
                <a:avLst/>
              </a:prstGeom>
            </p:spPr>
            <p:txBody>
              <a:bodyPr anchor="ctr" rtlCol="false" tIns="55836" lIns="55836" bIns="55836" rIns="55836"/>
              <a:lstStyle/>
              <a:p>
                <a:pPr algn="ctr">
                  <a:lnSpc>
                    <a:spcPts val="3531"/>
                  </a:lnSpc>
                </a:pPr>
              </a:p>
            </p:txBody>
          </p:sp>
        </p:grpSp>
        <p:sp>
          <p:nvSpPr>
            <p:cNvPr name="Freeform 22" id="22"/>
            <p:cNvSpPr/>
            <p:nvPr/>
          </p:nvSpPr>
          <p:spPr>
            <a:xfrm flipH="false" flipV="false" rot="0">
              <a:off x="10820400" y="10698432"/>
              <a:ext cx="10820400" cy="732582"/>
            </a:xfrm>
            <a:custGeom>
              <a:avLst/>
              <a:gdLst/>
              <a:ahLst/>
              <a:cxnLst/>
              <a:rect r="r" b="b" t="t" l="l"/>
              <a:pathLst>
                <a:path h="732582" w="10820400">
                  <a:moveTo>
                    <a:pt x="0" y="0"/>
                  </a:moveTo>
                  <a:lnTo>
                    <a:pt x="10820400" y="0"/>
                  </a:lnTo>
                  <a:lnTo>
                    <a:pt x="10820400" y="732582"/>
                  </a:lnTo>
                  <a:lnTo>
                    <a:pt x="0" y="7325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98000"/>
              </a:blip>
              <a:stretch>
                <a:fillRect l="0" t="-1340223" r="0" b="-36798"/>
              </a:stretch>
            </a:blipFill>
          </p:spPr>
        </p:sp>
        <p:sp>
          <p:nvSpPr>
            <p:cNvPr name="Freeform 23" id="23"/>
            <p:cNvSpPr/>
            <p:nvPr/>
          </p:nvSpPr>
          <p:spPr>
            <a:xfrm flipH="false" flipV="false" rot="0">
              <a:off x="0" y="10698432"/>
              <a:ext cx="10820400" cy="732582"/>
            </a:xfrm>
            <a:custGeom>
              <a:avLst/>
              <a:gdLst/>
              <a:ahLst/>
              <a:cxnLst/>
              <a:rect r="r" b="b" t="t" l="l"/>
              <a:pathLst>
                <a:path h="732582" w="10820400">
                  <a:moveTo>
                    <a:pt x="0" y="0"/>
                  </a:moveTo>
                  <a:lnTo>
                    <a:pt x="10820400" y="0"/>
                  </a:lnTo>
                  <a:lnTo>
                    <a:pt x="10820400" y="732582"/>
                  </a:lnTo>
                  <a:lnTo>
                    <a:pt x="0" y="7325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98000"/>
              </a:blip>
              <a:stretch>
                <a:fillRect l="0" t="-1340223" r="0" b="-36798"/>
              </a:stretch>
            </a:blipFill>
          </p:spPr>
        </p:sp>
      </p:grpSp>
      <p:sp>
        <p:nvSpPr>
          <p:cNvPr name="TextBox 24" id="24"/>
          <p:cNvSpPr txBox="true"/>
          <p:nvPr/>
        </p:nvSpPr>
        <p:spPr>
          <a:xfrm rot="0">
            <a:off x="1634151" y="1110563"/>
            <a:ext cx="4946541" cy="22245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415"/>
              </a:lnSpc>
            </a:pPr>
            <a:r>
              <a:rPr lang="en-US" sz="9456" spc="-520">
                <a:solidFill>
                  <a:srgbClr val="FFFFFF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Muster Points</a:t>
            </a:r>
          </a:p>
        </p:txBody>
      </p:sp>
      <p:sp>
        <p:nvSpPr>
          <p:cNvPr name="Freeform 25" id="25"/>
          <p:cNvSpPr/>
          <p:nvPr/>
        </p:nvSpPr>
        <p:spPr>
          <a:xfrm flipH="false" flipV="false" rot="0">
            <a:off x="7666117" y="1028700"/>
            <a:ext cx="7866082" cy="7600050"/>
          </a:xfrm>
          <a:custGeom>
            <a:avLst/>
            <a:gdLst/>
            <a:ahLst/>
            <a:cxnLst/>
            <a:rect r="r" b="b" t="t" l="l"/>
            <a:pathLst>
              <a:path h="7600050" w="7866082">
                <a:moveTo>
                  <a:pt x="0" y="0"/>
                </a:moveTo>
                <a:lnTo>
                  <a:pt x="7866082" y="0"/>
                </a:lnTo>
                <a:lnTo>
                  <a:pt x="7866082" y="7600050"/>
                </a:lnTo>
                <a:lnTo>
                  <a:pt x="0" y="76000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  <p:transition spd="slow">
    <p:push dir="l"/>
  </p:transition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1688887" y="6035929"/>
            <a:ext cx="21665775" cy="4461303"/>
            <a:chOff x="0" y="0"/>
            <a:chExt cx="28887700" cy="5948404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7428673" cy="3009590"/>
            </a:xfrm>
            <a:custGeom>
              <a:avLst/>
              <a:gdLst/>
              <a:ahLst/>
              <a:cxnLst/>
              <a:rect r="r" b="b" t="t" l="l"/>
              <a:pathLst>
                <a:path h="3009590" w="7428673">
                  <a:moveTo>
                    <a:pt x="0" y="0"/>
                  </a:moveTo>
                  <a:lnTo>
                    <a:pt x="7428673" y="0"/>
                  </a:lnTo>
                  <a:lnTo>
                    <a:pt x="7428673" y="3009590"/>
                  </a:lnTo>
                  <a:lnTo>
                    <a:pt x="0" y="30095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619" t="-36969" r="-2833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true" flipV="false" rot="0">
              <a:off x="7153009" y="0"/>
              <a:ext cx="7428673" cy="3009590"/>
            </a:xfrm>
            <a:custGeom>
              <a:avLst/>
              <a:gdLst/>
              <a:ahLst/>
              <a:cxnLst/>
              <a:rect r="r" b="b" t="t" l="l"/>
              <a:pathLst>
                <a:path h="3009590" w="7428673">
                  <a:moveTo>
                    <a:pt x="7428673" y="0"/>
                  </a:moveTo>
                  <a:lnTo>
                    <a:pt x="0" y="0"/>
                  </a:lnTo>
                  <a:lnTo>
                    <a:pt x="0" y="3009590"/>
                  </a:lnTo>
                  <a:lnTo>
                    <a:pt x="7428673" y="3009590"/>
                  </a:lnTo>
                  <a:lnTo>
                    <a:pt x="7428673" y="0"/>
                  </a:lnTo>
                  <a:close/>
                </a:path>
              </a:pathLst>
            </a:custGeom>
            <a:blipFill>
              <a:blip r:embed="rId3"/>
              <a:stretch>
                <a:fillRect l="-1619" t="-36969" r="-2833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14306018" y="0"/>
              <a:ext cx="7428673" cy="3009590"/>
            </a:xfrm>
            <a:custGeom>
              <a:avLst/>
              <a:gdLst/>
              <a:ahLst/>
              <a:cxnLst/>
              <a:rect r="r" b="b" t="t" l="l"/>
              <a:pathLst>
                <a:path h="3009590" w="7428673">
                  <a:moveTo>
                    <a:pt x="0" y="0"/>
                  </a:moveTo>
                  <a:lnTo>
                    <a:pt x="7428673" y="0"/>
                  </a:lnTo>
                  <a:lnTo>
                    <a:pt x="7428673" y="3009590"/>
                  </a:lnTo>
                  <a:lnTo>
                    <a:pt x="0" y="30095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619" t="-36969" r="-2833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true" flipV="false" rot="0">
              <a:off x="21459027" y="0"/>
              <a:ext cx="7428673" cy="3009590"/>
            </a:xfrm>
            <a:custGeom>
              <a:avLst/>
              <a:gdLst/>
              <a:ahLst/>
              <a:cxnLst/>
              <a:rect r="r" b="b" t="t" l="l"/>
              <a:pathLst>
                <a:path h="3009590" w="7428673">
                  <a:moveTo>
                    <a:pt x="7428673" y="0"/>
                  </a:moveTo>
                  <a:lnTo>
                    <a:pt x="0" y="0"/>
                  </a:lnTo>
                  <a:lnTo>
                    <a:pt x="0" y="3009590"/>
                  </a:lnTo>
                  <a:lnTo>
                    <a:pt x="7428673" y="3009590"/>
                  </a:lnTo>
                  <a:lnTo>
                    <a:pt x="7428673" y="0"/>
                  </a:lnTo>
                  <a:close/>
                </a:path>
              </a:pathLst>
            </a:custGeom>
            <a:blipFill>
              <a:blip r:embed="rId3"/>
              <a:stretch>
                <a:fillRect l="-1619" t="-36969" r="-2833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0" y="2938815"/>
              <a:ext cx="7428673" cy="3009590"/>
            </a:xfrm>
            <a:custGeom>
              <a:avLst/>
              <a:gdLst/>
              <a:ahLst/>
              <a:cxnLst/>
              <a:rect r="r" b="b" t="t" l="l"/>
              <a:pathLst>
                <a:path h="3009590" w="7428673">
                  <a:moveTo>
                    <a:pt x="0" y="0"/>
                  </a:moveTo>
                  <a:lnTo>
                    <a:pt x="7428673" y="0"/>
                  </a:lnTo>
                  <a:lnTo>
                    <a:pt x="7428673" y="3009589"/>
                  </a:lnTo>
                  <a:lnTo>
                    <a:pt x="0" y="30095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619" t="-36969" r="-2833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true" flipV="false" rot="0">
              <a:off x="7153009" y="2938815"/>
              <a:ext cx="7428673" cy="3009590"/>
            </a:xfrm>
            <a:custGeom>
              <a:avLst/>
              <a:gdLst/>
              <a:ahLst/>
              <a:cxnLst/>
              <a:rect r="r" b="b" t="t" l="l"/>
              <a:pathLst>
                <a:path h="3009590" w="7428673">
                  <a:moveTo>
                    <a:pt x="7428673" y="0"/>
                  </a:moveTo>
                  <a:lnTo>
                    <a:pt x="0" y="0"/>
                  </a:lnTo>
                  <a:lnTo>
                    <a:pt x="0" y="3009589"/>
                  </a:lnTo>
                  <a:lnTo>
                    <a:pt x="7428673" y="3009589"/>
                  </a:lnTo>
                  <a:lnTo>
                    <a:pt x="7428673" y="0"/>
                  </a:lnTo>
                  <a:close/>
                </a:path>
              </a:pathLst>
            </a:custGeom>
            <a:blipFill>
              <a:blip r:embed="rId3"/>
              <a:stretch>
                <a:fillRect l="-1619" t="-36969" r="-2833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14306018" y="2938815"/>
              <a:ext cx="7428673" cy="3009590"/>
            </a:xfrm>
            <a:custGeom>
              <a:avLst/>
              <a:gdLst/>
              <a:ahLst/>
              <a:cxnLst/>
              <a:rect r="r" b="b" t="t" l="l"/>
              <a:pathLst>
                <a:path h="3009590" w="7428673">
                  <a:moveTo>
                    <a:pt x="0" y="0"/>
                  </a:moveTo>
                  <a:lnTo>
                    <a:pt x="7428673" y="0"/>
                  </a:lnTo>
                  <a:lnTo>
                    <a:pt x="7428673" y="3009589"/>
                  </a:lnTo>
                  <a:lnTo>
                    <a:pt x="0" y="30095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619" t="-36969" r="-2833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true" flipV="false" rot="0">
              <a:off x="21459027" y="2938815"/>
              <a:ext cx="7428673" cy="3009590"/>
            </a:xfrm>
            <a:custGeom>
              <a:avLst/>
              <a:gdLst/>
              <a:ahLst/>
              <a:cxnLst/>
              <a:rect r="r" b="b" t="t" l="l"/>
              <a:pathLst>
                <a:path h="3009590" w="7428673">
                  <a:moveTo>
                    <a:pt x="7428673" y="0"/>
                  </a:moveTo>
                  <a:lnTo>
                    <a:pt x="0" y="0"/>
                  </a:lnTo>
                  <a:lnTo>
                    <a:pt x="0" y="3009589"/>
                  </a:lnTo>
                  <a:lnTo>
                    <a:pt x="7428673" y="3009589"/>
                  </a:lnTo>
                  <a:lnTo>
                    <a:pt x="7428673" y="0"/>
                  </a:lnTo>
                  <a:close/>
                </a:path>
              </a:pathLst>
            </a:custGeom>
            <a:blipFill>
              <a:blip r:embed="rId3"/>
              <a:stretch>
                <a:fillRect l="-1619" t="-36969" r="-2833" b="0"/>
              </a:stretch>
            </a:blip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1028700" y="834338"/>
            <a:ext cx="16230600" cy="8618325"/>
            <a:chOff x="0" y="0"/>
            <a:chExt cx="21640800" cy="11491100"/>
          </a:xfrm>
        </p:grpSpPr>
        <p:grpSp>
          <p:nvGrpSpPr>
            <p:cNvPr name="Group 13" id="13"/>
            <p:cNvGrpSpPr/>
            <p:nvPr/>
          </p:nvGrpSpPr>
          <p:grpSpPr>
            <a:xfrm rot="0">
              <a:off x="372893" y="0"/>
              <a:ext cx="20895013" cy="11491100"/>
              <a:chOff x="0" y="0"/>
              <a:chExt cx="3755131" cy="2065114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0" y="0"/>
                <a:ext cx="3755131" cy="2065114"/>
              </a:xfrm>
              <a:custGeom>
                <a:avLst/>
                <a:gdLst/>
                <a:ahLst/>
                <a:cxnLst/>
                <a:rect r="r" b="b" t="t" l="l"/>
                <a:pathLst>
                  <a:path h="2065114" w="3755131">
                    <a:moveTo>
                      <a:pt x="12845" y="0"/>
                    </a:moveTo>
                    <a:lnTo>
                      <a:pt x="3742286" y="0"/>
                    </a:lnTo>
                    <a:cubicBezTo>
                      <a:pt x="3749380" y="0"/>
                      <a:pt x="3755131" y="5751"/>
                      <a:pt x="3755131" y="12845"/>
                    </a:cubicBezTo>
                    <a:lnTo>
                      <a:pt x="3755131" y="2052269"/>
                    </a:lnTo>
                    <a:cubicBezTo>
                      <a:pt x="3755131" y="2059363"/>
                      <a:pt x="3749380" y="2065114"/>
                      <a:pt x="3742286" y="2065114"/>
                    </a:cubicBezTo>
                    <a:lnTo>
                      <a:pt x="12845" y="2065114"/>
                    </a:lnTo>
                    <a:cubicBezTo>
                      <a:pt x="5751" y="2065114"/>
                      <a:pt x="0" y="2059363"/>
                      <a:pt x="0" y="2052269"/>
                    </a:cubicBezTo>
                    <a:lnTo>
                      <a:pt x="0" y="12845"/>
                    </a:lnTo>
                    <a:cubicBezTo>
                      <a:pt x="0" y="5751"/>
                      <a:pt x="5751" y="0"/>
                      <a:pt x="12845" y="0"/>
                    </a:cubicBezTo>
                    <a:close/>
                  </a:path>
                </a:pathLst>
              </a:custGeom>
              <a:solidFill>
                <a:srgbClr val="013A23"/>
              </a:solidFill>
            </p:spPr>
          </p:sp>
          <p:sp>
            <p:nvSpPr>
              <p:cNvPr name="TextBox 15" id="15"/>
              <p:cNvSpPr txBox="true"/>
              <p:nvPr/>
            </p:nvSpPr>
            <p:spPr>
              <a:xfrm>
                <a:off x="0" y="-104775"/>
                <a:ext cx="3755131" cy="2169889"/>
              </a:xfrm>
              <a:prstGeom prst="rect">
                <a:avLst/>
              </a:prstGeom>
            </p:spPr>
            <p:txBody>
              <a:bodyPr anchor="ctr" rtlCol="false" tIns="55836" lIns="55836" bIns="55836" rIns="55836"/>
              <a:lstStyle/>
              <a:p>
                <a:pPr algn="ctr">
                  <a:lnSpc>
                    <a:spcPts val="3531"/>
                  </a:lnSpc>
                </a:pPr>
              </a:p>
            </p:txBody>
          </p:sp>
        </p:grpSp>
        <p:sp>
          <p:nvSpPr>
            <p:cNvPr name="Freeform 16" id="16"/>
            <p:cNvSpPr/>
            <p:nvPr/>
          </p:nvSpPr>
          <p:spPr>
            <a:xfrm flipH="false" flipV="false" rot="0">
              <a:off x="10820400" y="0"/>
              <a:ext cx="10447507" cy="10758517"/>
            </a:xfrm>
            <a:custGeom>
              <a:avLst/>
              <a:gdLst/>
              <a:ahLst/>
              <a:cxnLst/>
              <a:rect r="r" b="b" t="t" l="l"/>
              <a:pathLst>
                <a:path h="10758517" w="10447507">
                  <a:moveTo>
                    <a:pt x="0" y="0"/>
                  </a:moveTo>
                  <a:lnTo>
                    <a:pt x="10447507" y="0"/>
                  </a:lnTo>
                  <a:lnTo>
                    <a:pt x="10447507" y="10758517"/>
                  </a:lnTo>
                  <a:lnTo>
                    <a:pt x="0" y="107585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46000"/>
              </a:blip>
              <a:stretch>
                <a:fillRect l="-4994" t="0" r="-4994" b="-6809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372893" y="0"/>
              <a:ext cx="10447507" cy="10758517"/>
            </a:xfrm>
            <a:custGeom>
              <a:avLst/>
              <a:gdLst/>
              <a:ahLst/>
              <a:cxnLst/>
              <a:rect r="r" b="b" t="t" l="l"/>
              <a:pathLst>
                <a:path h="10758517" w="10447507">
                  <a:moveTo>
                    <a:pt x="0" y="0"/>
                  </a:moveTo>
                  <a:lnTo>
                    <a:pt x="10447507" y="0"/>
                  </a:lnTo>
                  <a:lnTo>
                    <a:pt x="10447507" y="10758517"/>
                  </a:lnTo>
                  <a:lnTo>
                    <a:pt x="0" y="107585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46000"/>
              </a:blip>
              <a:stretch>
                <a:fillRect l="-2824" t="0" r="-2824" b="-2594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0" y="10698432"/>
              <a:ext cx="10820400" cy="732582"/>
            </a:xfrm>
            <a:custGeom>
              <a:avLst/>
              <a:gdLst/>
              <a:ahLst/>
              <a:cxnLst/>
              <a:rect r="r" b="b" t="t" l="l"/>
              <a:pathLst>
                <a:path h="732582" w="10820400">
                  <a:moveTo>
                    <a:pt x="0" y="0"/>
                  </a:moveTo>
                  <a:lnTo>
                    <a:pt x="10820400" y="0"/>
                  </a:lnTo>
                  <a:lnTo>
                    <a:pt x="10820400" y="732582"/>
                  </a:lnTo>
                  <a:lnTo>
                    <a:pt x="0" y="7325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98000"/>
              </a:blip>
              <a:stretch>
                <a:fillRect l="0" t="-1340223" r="0" b="-36798"/>
              </a:stretch>
            </a:blipFill>
          </p:spPr>
        </p:sp>
        <p:grpSp>
          <p:nvGrpSpPr>
            <p:cNvPr name="Group 19" id="19"/>
            <p:cNvGrpSpPr/>
            <p:nvPr/>
          </p:nvGrpSpPr>
          <p:grpSpPr>
            <a:xfrm rot="0">
              <a:off x="0" y="10758517"/>
              <a:ext cx="21640800" cy="732582"/>
              <a:chOff x="0" y="0"/>
              <a:chExt cx="3889159" cy="131655"/>
            </a:xfrm>
          </p:grpSpPr>
          <p:sp>
            <p:nvSpPr>
              <p:cNvPr name="Freeform 20" id="20"/>
              <p:cNvSpPr/>
              <p:nvPr/>
            </p:nvSpPr>
            <p:spPr>
              <a:xfrm flipH="false" flipV="false" rot="0">
                <a:off x="0" y="0"/>
                <a:ext cx="3889160" cy="131655"/>
              </a:xfrm>
              <a:custGeom>
                <a:avLst/>
                <a:gdLst/>
                <a:ahLst/>
                <a:cxnLst/>
                <a:rect r="r" b="b" t="t" l="l"/>
                <a:pathLst>
                  <a:path h="131655" w="3889160">
                    <a:moveTo>
                      <a:pt x="0" y="0"/>
                    </a:moveTo>
                    <a:lnTo>
                      <a:pt x="3889160" y="0"/>
                    </a:lnTo>
                    <a:lnTo>
                      <a:pt x="3889160" y="131655"/>
                    </a:lnTo>
                    <a:lnTo>
                      <a:pt x="0" y="131655"/>
                    </a:lnTo>
                    <a:close/>
                  </a:path>
                </a:pathLst>
              </a:custGeom>
              <a:solidFill>
                <a:srgbClr val="9FA6AE"/>
              </a:solidFill>
            </p:spPr>
          </p:sp>
          <p:sp>
            <p:nvSpPr>
              <p:cNvPr name="TextBox 21" id="21"/>
              <p:cNvSpPr txBox="true"/>
              <p:nvPr/>
            </p:nvSpPr>
            <p:spPr>
              <a:xfrm>
                <a:off x="0" y="-104775"/>
                <a:ext cx="3889159" cy="236430"/>
              </a:xfrm>
              <a:prstGeom prst="rect">
                <a:avLst/>
              </a:prstGeom>
            </p:spPr>
            <p:txBody>
              <a:bodyPr anchor="ctr" rtlCol="false" tIns="55836" lIns="55836" bIns="55836" rIns="55836"/>
              <a:lstStyle/>
              <a:p>
                <a:pPr algn="ctr">
                  <a:lnSpc>
                    <a:spcPts val="3531"/>
                  </a:lnSpc>
                </a:pPr>
              </a:p>
            </p:txBody>
          </p:sp>
        </p:grpSp>
        <p:sp>
          <p:nvSpPr>
            <p:cNvPr name="Freeform 22" id="22"/>
            <p:cNvSpPr/>
            <p:nvPr/>
          </p:nvSpPr>
          <p:spPr>
            <a:xfrm flipH="false" flipV="false" rot="0">
              <a:off x="10820400" y="10698432"/>
              <a:ext cx="10820400" cy="732582"/>
            </a:xfrm>
            <a:custGeom>
              <a:avLst/>
              <a:gdLst/>
              <a:ahLst/>
              <a:cxnLst/>
              <a:rect r="r" b="b" t="t" l="l"/>
              <a:pathLst>
                <a:path h="732582" w="10820400">
                  <a:moveTo>
                    <a:pt x="0" y="0"/>
                  </a:moveTo>
                  <a:lnTo>
                    <a:pt x="10820400" y="0"/>
                  </a:lnTo>
                  <a:lnTo>
                    <a:pt x="10820400" y="732582"/>
                  </a:lnTo>
                  <a:lnTo>
                    <a:pt x="0" y="7325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98000"/>
              </a:blip>
              <a:stretch>
                <a:fillRect l="0" t="-1340223" r="0" b="-36798"/>
              </a:stretch>
            </a:blipFill>
          </p:spPr>
        </p:sp>
        <p:sp>
          <p:nvSpPr>
            <p:cNvPr name="Freeform 23" id="23"/>
            <p:cNvSpPr/>
            <p:nvPr/>
          </p:nvSpPr>
          <p:spPr>
            <a:xfrm flipH="false" flipV="false" rot="0">
              <a:off x="0" y="10698432"/>
              <a:ext cx="10820400" cy="732582"/>
            </a:xfrm>
            <a:custGeom>
              <a:avLst/>
              <a:gdLst/>
              <a:ahLst/>
              <a:cxnLst/>
              <a:rect r="r" b="b" t="t" l="l"/>
              <a:pathLst>
                <a:path h="732582" w="10820400">
                  <a:moveTo>
                    <a:pt x="0" y="0"/>
                  </a:moveTo>
                  <a:lnTo>
                    <a:pt x="10820400" y="0"/>
                  </a:lnTo>
                  <a:lnTo>
                    <a:pt x="10820400" y="732582"/>
                  </a:lnTo>
                  <a:lnTo>
                    <a:pt x="0" y="7325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98000"/>
              </a:blip>
              <a:stretch>
                <a:fillRect l="0" t="-1340223" r="0" b="-36798"/>
              </a:stretch>
            </a:blipFill>
          </p:spPr>
        </p:sp>
      </p:grpSp>
      <p:sp>
        <p:nvSpPr>
          <p:cNvPr name="TextBox 24" id="24"/>
          <p:cNvSpPr txBox="true"/>
          <p:nvPr/>
        </p:nvSpPr>
        <p:spPr>
          <a:xfrm rot="0">
            <a:off x="1909699" y="1438275"/>
            <a:ext cx="7435402" cy="17497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650"/>
              </a:lnSpc>
            </a:pPr>
            <a:r>
              <a:rPr lang="en-US" sz="14213" spc="-781">
                <a:solidFill>
                  <a:srgbClr val="FFFFFF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Elevators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2001548" y="3280056"/>
            <a:ext cx="8654226" cy="49651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44533" indent="-272266" lvl="1">
              <a:lnSpc>
                <a:spcPts val="3531"/>
              </a:lnSpc>
              <a:buFont typeface="Arial"/>
              <a:buChar char="•"/>
            </a:pPr>
            <a:r>
              <a:rPr lang="en-US" sz="2522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Elevator is stuck open or won’t close</a:t>
            </a:r>
          </a:p>
          <a:p>
            <a:pPr algn="l" marL="1089065" indent="-363022" lvl="2">
              <a:lnSpc>
                <a:spcPts val="3531"/>
              </a:lnSpc>
              <a:buFont typeface="Arial"/>
              <a:buChar char="⚬"/>
            </a:pPr>
            <a:r>
              <a:rPr lang="en-US" sz="2522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sweep tracks to clear obstructions</a:t>
            </a:r>
          </a:p>
          <a:p>
            <a:pPr algn="l" marL="1089065" indent="-363022" lvl="2">
              <a:lnSpc>
                <a:spcPts val="3531"/>
              </a:lnSpc>
              <a:buFont typeface="Arial"/>
              <a:buChar char="⚬"/>
            </a:pPr>
            <a:r>
              <a:rPr lang="en-US" sz="2522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call RLM on-call if it doesn’t work</a:t>
            </a:r>
          </a:p>
          <a:p>
            <a:pPr algn="l" marL="544533" indent="-272266" lvl="1">
              <a:lnSpc>
                <a:spcPts val="3531"/>
              </a:lnSpc>
              <a:buFont typeface="Arial"/>
              <a:buChar char="•"/>
            </a:pPr>
            <a:r>
              <a:rPr lang="en-US" sz="2522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Stuck between floors</a:t>
            </a:r>
          </a:p>
          <a:p>
            <a:pPr algn="l" marL="1089065" indent="-363022" lvl="2">
              <a:lnSpc>
                <a:spcPts val="3531"/>
              </a:lnSpc>
              <a:buFont typeface="Arial"/>
              <a:buChar char="⚬"/>
            </a:pPr>
            <a:r>
              <a:rPr lang="en-US" sz="2522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If you can tell which floor, see if anyone is stuck in there</a:t>
            </a:r>
          </a:p>
          <a:p>
            <a:pPr algn="l" marL="1633598" indent="-408400" lvl="3">
              <a:lnSpc>
                <a:spcPts val="3531"/>
              </a:lnSpc>
              <a:buFont typeface="Arial"/>
              <a:buChar char="￭"/>
            </a:pPr>
            <a:r>
              <a:rPr lang="en-US" sz="2522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if someone is call security and RLM on-call</a:t>
            </a:r>
          </a:p>
          <a:p>
            <a:pPr algn="l" marL="1633598" indent="-408400" lvl="3">
              <a:lnSpc>
                <a:spcPts val="3531"/>
              </a:lnSpc>
              <a:buFont typeface="Arial"/>
              <a:buChar char="￭"/>
            </a:pPr>
            <a:r>
              <a:rPr lang="en-US" sz="2522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If no, call RLM on-call and put up OOO signs</a:t>
            </a:r>
          </a:p>
          <a:p>
            <a:pPr algn="l" marL="544533" indent="-272266" lvl="1">
              <a:lnSpc>
                <a:spcPts val="3531"/>
              </a:lnSpc>
              <a:buFont typeface="Arial"/>
              <a:buChar char="•"/>
            </a:pPr>
            <a:r>
              <a:rPr lang="en-US" sz="2522" strike="noStrike" u="none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security might call you sometimes to check an elevator if someone presses the emergency button and they get no response</a:t>
            </a:r>
          </a:p>
        </p:txBody>
      </p:sp>
      <p:grpSp>
        <p:nvGrpSpPr>
          <p:cNvPr name="Group 26" id="26"/>
          <p:cNvGrpSpPr/>
          <p:nvPr/>
        </p:nvGrpSpPr>
        <p:grpSpPr>
          <a:xfrm rot="0">
            <a:off x="11287649" y="1543791"/>
            <a:ext cx="4815105" cy="6711341"/>
            <a:chOff x="0" y="0"/>
            <a:chExt cx="4959172" cy="6912142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-7620"/>
              <a:ext cx="4964252" cy="6922303"/>
            </a:xfrm>
            <a:custGeom>
              <a:avLst/>
              <a:gdLst/>
              <a:ahLst/>
              <a:cxnLst/>
              <a:rect r="r" b="b" t="t" l="l"/>
              <a:pathLst>
                <a:path h="6922303" w="4964252">
                  <a:moveTo>
                    <a:pt x="3508725" y="6828568"/>
                  </a:moveTo>
                  <a:cubicBezTo>
                    <a:pt x="3480029" y="6839735"/>
                    <a:pt x="3457855" y="6854624"/>
                    <a:pt x="3435681" y="6858346"/>
                  </a:cubicBezTo>
                  <a:cubicBezTo>
                    <a:pt x="3310463" y="6873235"/>
                    <a:pt x="3186549" y="6888124"/>
                    <a:pt x="3061330" y="6901151"/>
                  </a:cubicBezTo>
                  <a:cubicBezTo>
                    <a:pt x="2997416" y="6906735"/>
                    <a:pt x="2933503" y="6912318"/>
                    <a:pt x="2869589" y="6914179"/>
                  </a:cubicBezTo>
                  <a:cubicBezTo>
                    <a:pt x="2800458" y="6917901"/>
                    <a:pt x="2731327" y="6922303"/>
                    <a:pt x="2663501" y="6919762"/>
                  </a:cubicBezTo>
                  <a:cubicBezTo>
                    <a:pt x="2598283" y="6917901"/>
                    <a:pt x="2533065" y="6912318"/>
                    <a:pt x="2470455" y="6895568"/>
                  </a:cubicBezTo>
                  <a:cubicBezTo>
                    <a:pt x="2389585" y="6875096"/>
                    <a:pt x="2307411" y="6875096"/>
                    <a:pt x="2227845" y="6856485"/>
                  </a:cubicBezTo>
                  <a:cubicBezTo>
                    <a:pt x="2020452" y="6808096"/>
                    <a:pt x="1809146" y="6821124"/>
                    <a:pt x="1600448" y="6800652"/>
                  </a:cubicBezTo>
                  <a:cubicBezTo>
                    <a:pt x="1483056" y="6789485"/>
                    <a:pt x="1365664" y="6763429"/>
                    <a:pt x="1248271" y="6741096"/>
                  </a:cubicBezTo>
                  <a:cubicBezTo>
                    <a:pt x="1115227" y="6716902"/>
                    <a:pt x="982182" y="6688985"/>
                    <a:pt x="847833" y="6662930"/>
                  </a:cubicBezTo>
                  <a:cubicBezTo>
                    <a:pt x="750006" y="6644319"/>
                    <a:pt x="650875" y="6625708"/>
                    <a:pt x="553048" y="6607097"/>
                  </a:cubicBezTo>
                  <a:cubicBezTo>
                    <a:pt x="550439" y="6607097"/>
                    <a:pt x="547831" y="6605236"/>
                    <a:pt x="545222" y="6605236"/>
                  </a:cubicBezTo>
                  <a:cubicBezTo>
                    <a:pt x="463047" y="6554985"/>
                    <a:pt x="375655" y="6515903"/>
                    <a:pt x="300003" y="6450764"/>
                  </a:cubicBezTo>
                  <a:cubicBezTo>
                    <a:pt x="172175" y="6339098"/>
                    <a:pt x="117392" y="6160432"/>
                    <a:pt x="112175" y="5950127"/>
                  </a:cubicBezTo>
                  <a:cubicBezTo>
                    <a:pt x="110870" y="5877544"/>
                    <a:pt x="104349" y="5806822"/>
                    <a:pt x="104349" y="5734239"/>
                  </a:cubicBezTo>
                  <a:cubicBezTo>
                    <a:pt x="105653" y="5633739"/>
                    <a:pt x="110870" y="5535100"/>
                    <a:pt x="114784" y="5436462"/>
                  </a:cubicBezTo>
                  <a:cubicBezTo>
                    <a:pt x="125218" y="5142407"/>
                    <a:pt x="130436" y="4848353"/>
                    <a:pt x="114784" y="4554299"/>
                  </a:cubicBezTo>
                  <a:cubicBezTo>
                    <a:pt x="100436" y="4290022"/>
                    <a:pt x="87392" y="4027606"/>
                    <a:pt x="73044" y="3763329"/>
                  </a:cubicBezTo>
                  <a:cubicBezTo>
                    <a:pt x="63914" y="3593969"/>
                    <a:pt x="52174" y="3426469"/>
                    <a:pt x="44348" y="3257108"/>
                  </a:cubicBezTo>
                  <a:cubicBezTo>
                    <a:pt x="39131" y="3145442"/>
                    <a:pt x="40435" y="3031915"/>
                    <a:pt x="35218" y="2920249"/>
                  </a:cubicBezTo>
                  <a:cubicBezTo>
                    <a:pt x="32609" y="2856971"/>
                    <a:pt x="18261" y="2795555"/>
                    <a:pt x="16957" y="2732277"/>
                  </a:cubicBezTo>
                  <a:cubicBezTo>
                    <a:pt x="11739" y="2579666"/>
                    <a:pt x="10435" y="2425195"/>
                    <a:pt x="7826" y="2270723"/>
                  </a:cubicBezTo>
                  <a:cubicBezTo>
                    <a:pt x="6522" y="2211168"/>
                    <a:pt x="0" y="2151612"/>
                    <a:pt x="1304" y="2092057"/>
                  </a:cubicBezTo>
                  <a:cubicBezTo>
                    <a:pt x="2609" y="1999002"/>
                    <a:pt x="10435" y="1905947"/>
                    <a:pt x="11739" y="1812891"/>
                  </a:cubicBezTo>
                  <a:cubicBezTo>
                    <a:pt x="13044" y="1704947"/>
                    <a:pt x="5217" y="1597003"/>
                    <a:pt x="7826" y="1490920"/>
                  </a:cubicBezTo>
                  <a:cubicBezTo>
                    <a:pt x="7826" y="1388560"/>
                    <a:pt x="16957" y="1288060"/>
                    <a:pt x="26087" y="1185699"/>
                  </a:cubicBezTo>
                  <a:cubicBezTo>
                    <a:pt x="28696" y="1150338"/>
                    <a:pt x="46957" y="1118699"/>
                    <a:pt x="52174" y="1083338"/>
                  </a:cubicBezTo>
                  <a:cubicBezTo>
                    <a:pt x="74348" y="908395"/>
                    <a:pt x="97827" y="733451"/>
                    <a:pt x="155219" y="571535"/>
                  </a:cubicBezTo>
                  <a:cubicBezTo>
                    <a:pt x="168262" y="536174"/>
                    <a:pt x="189132" y="504535"/>
                    <a:pt x="208697" y="476618"/>
                  </a:cubicBezTo>
                  <a:cubicBezTo>
                    <a:pt x="215219" y="467313"/>
                    <a:pt x="230872" y="472896"/>
                    <a:pt x="234785" y="472896"/>
                  </a:cubicBezTo>
                  <a:cubicBezTo>
                    <a:pt x="243915" y="448702"/>
                    <a:pt x="249133" y="424507"/>
                    <a:pt x="259567" y="413341"/>
                  </a:cubicBezTo>
                  <a:cubicBezTo>
                    <a:pt x="315655" y="351924"/>
                    <a:pt x="374351" y="307258"/>
                    <a:pt x="447395" y="296091"/>
                  </a:cubicBezTo>
                  <a:cubicBezTo>
                    <a:pt x="502178" y="286786"/>
                    <a:pt x="555657" y="253286"/>
                    <a:pt x="610440" y="234675"/>
                  </a:cubicBezTo>
                  <a:cubicBezTo>
                    <a:pt x="676962" y="212342"/>
                    <a:pt x="743485" y="186286"/>
                    <a:pt x="812616" y="173258"/>
                  </a:cubicBezTo>
                  <a:cubicBezTo>
                    <a:pt x="875225" y="162092"/>
                    <a:pt x="935225" y="137897"/>
                    <a:pt x="999139" y="130453"/>
                  </a:cubicBezTo>
                  <a:cubicBezTo>
                    <a:pt x="1064357" y="123008"/>
                    <a:pt x="1129575" y="100675"/>
                    <a:pt x="1196097" y="93231"/>
                  </a:cubicBezTo>
                  <a:cubicBezTo>
                    <a:pt x="1376098" y="74620"/>
                    <a:pt x="1557404" y="61592"/>
                    <a:pt x="1737406" y="46703"/>
                  </a:cubicBezTo>
                  <a:cubicBezTo>
                    <a:pt x="1781754" y="42981"/>
                    <a:pt x="1826102" y="46703"/>
                    <a:pt x="1870450" y="48564"/>
                  </a:cubicBezTo>
                  <a:cubicBezTo>
                    <a:pt x="1892625" y="50425"/>
                    <a:pt x="1914799" y="57870"/>
                    <a:pt x="1938277" y="61592"/>
                  </a:cubicBezTo>
                  <a:cubicBezTo>
                    <a:pt x="1948712" y="63453"/>
                    <a:pt x="1959147" y="57870"/>
                    <a:pt x="1969582" y="57870"/>
                  </a:cubicBezTo>
                  <a:cubicBezTo>
                    <a:pt x="2000886" y="57870"/>
                    <a:pt x="2033495" y="57870"/>
                    <a:pt x="2064800" y="56009"/>
                  </a:cubicBezTo>
                  <a:cubicBezTo>
                    <a:pt x="2124800" y="52287"/>
                    <a:pt x="2186105" y="42981"/>
                    <a:pt x="2246106" y="42981"/>
                  </a:cubicBezTo>
                  <a:cubicBezTo>
                    <a:pt x="2304802" y="42981"/>
                    <a:pt x="2363498" y="48564"/>
                    <a:pt x="2422194" y="52287"/>
                  </a:cubicBezTo>
                  <a:lnTo>
                    <a:pt x="2469151" y="52287"/>
                  </a:lnTo>
                  <a:cubicBezTo>
                    <a:pt x="2540891" y="48564"/>
                    <a:pt x="2611326" y="48564"/>
                    <a:pt x="2683066" y="42981"/>
                  </a:cubicBezTo>
                  <a:cubicBezTo>
                    <a:pt x="2752197" y="37398"/>
                    <a:pt x="2820024" y="24370"/>
                    <a:pt x="2889155" y="18787"/>
                  </a:cubicBezTo>
                  <a:cubicBezTo>
                    <a:pt x="2921764" y="15064"/>
                    <a:pt x="2955677" y="15064"/>
                    <a:pt x="2988286" y="24370"/>
                  </a:cubicBezTo>
                  <a:cubicBezTo>
                    <a:pt x="3037851" y="37398"/>
                    <a:pt x="3084808" y="44842"/>
                    <a:pt x="3134374" y="24370"/>
                  </a:cubicBezTo>
                  <a:cubicBezTo>
                    <a:pt x="3152635" y="16926"/>
                    <a:pt x="3176113" y="29953"/>
                    <a:pt x="3196983" y="33675"/>
                  </a:cubicBezTo>
                  <a:cubicBezTo>
                    <a:pt x="3206114" y="35537"/>
                    <a:pt x="3216549" y="39259"/>
                    <a:pt x="3221766" y="33675"/>
                  </a:cubicBezTo>
                  <a:cubicBezTo>
                    <a:pt x="3256984" y="0"/>
                    <a:pt x="3289593" y="6350"/>
                    <a:pt x="3323506" y="37398"/>
                  </a:cubicBezTo>
                  <a:cubicBezTo>
                    <a:pt x="3327419" y="41120"/>
                    <a:pt x="3337854" y="31814"/>
                    <a:pt x="3345680" y="31814"/>
                  </a:cubicBezTo>
                  <a:cubicBezTo>
                    <a:pt x="3376985" y="31814"/>
                    <a:pt x="3408289" y="31814"/>
                    <a:pt x="3440898" y="33675"/>
                  </a:cubicBezTo>
                  <a:cubicBezTo>
                    <a:pt x="3464377" y="35537"/>
                    <a:pt x="3486551" y="46703"/>
                    <a:pt x="3510030" y="50425"/>
                  </a:cubicBezTo>
                  <a:cubicBezTo>
                    <a:pt x="3560899" y="59731"/>
                    <a:pt x="3613074" y="74620"/>
                    <a:pt x="3665248" y="74620"/>
                  </a:cubicBezTo>
                  <a:cubicBezTo>
                    <a:pt x="3763075" y="76481"/>
                    <a:pt x="3860902" y="82064"/>
                    <a:pt x="3957424" y="111842"/>
                  </a:cubicBezTo>
                  <a:cubicBezTo>
                    <a:pt x="4047425" y="139758"/>
                    <a:pt x="4140035" y="139758"/>
                    <a:pt x="4231340" y="162092"/>
                  </a:cubicBezTo>
                  <a:cubicBezTo>
                    <a:pt x="4286123" y="175119"/>
                    <a:pt x="4342210" y="199314"/>
                    <a:pt x="4389167" y="238397"/>
                  </a:cubicBezTo>
                  <a:cubicBezTo>
                    <a:pt x="4440037" y="279341"/>
                    <a:pt x="4479168" y="346341"/>
                    <a:pt x="4524820" y="402174"/>
                  </a:cubicBezTo>
                  <a:cubicBezTo>
                    <a:pt x="4541777" y="422646"/>
                    <a:pt x="4566560" y="437535"/>
                    <a:pt x="4578299" y="463591"/>
                  </a:cubicBezTo>
                  <a:cubicBezTo>
                    <a:pt x="4612213" y="534313"/>
                    <a:pt x="4642213" y="608757"/>
                    <a:pt x="4672213" y="683201"/>
                  </a:cubicBezTo>
                  <a:cubicBezTo>
                    <a:pt x="4694387" y="737173"/>
                    <a:pt x="4716561" y="793006"/>
                    <a:pt x="4733518" y="848839"/>
                  </a:cubicBezTo>
                  <a:cubicBezTo>
                    <a:pt x="4751779" y="913978"/>
                    <a:pt x="4766127" y="980978"/>
                    <a:pt x="4780475" y="1049839"/>
                  </a:cubicBezTo>
                  <a:cubicBezTo>
                    <a:pt x="4802649" y="1157783"/>
                    <a:pt x="4828736" y="1265727"/>
                    <a:pt x="4843084" y="1377393"/>
                  </a:cubicBezTo>
                  <a:cubicBezTo>
                    <a:pt x="4863954" y="1533726"/>
                    <a:pt x="4874389" y="1693781"/>
                    <a:pt x="4890041" y="1851975"/>
                  </a:cubicBezTo>
                  <a:cubicBezTo>
                    <a:pt x="4895258" y="1904086"/>
                    <a:pt x="4901780" y="1956197"/>
                    <a:pt x="4904389" y="2008307"/>
                  </a:cubicBezTo>
                  <a:cubicBezTo>
                    <a:pt x="4912215" y="2157196"/>
                    <a:pt x="4917432" y="2304223"/>
                    <a:pt x="4923954" y="2453111"/>
                  </a:cubicBezTo>
                  <a:cubicBezTo>
                    <a:pt x="4933085" y="2637361"/>
                    <a:pt x="4946129" y="2819749"/>
                    <a:pt x="4952650" y="3003998"/>
                  </a:cubicBezTo>
                  <a:cubicBezTo>
                    <a:pt x="4959172" y="3180803"/>
                    <a:pt x="4964252" y="3359469"/>
                    <a:pt x="4961712" y="3538136"/>
                  </a:cubicBezTo>
                  <a:cubicBezTo>
                    <a:pt x="4957868" y="3835912"/>
                    <a:pt x="4947433" y="4131828"/>
                    <a:pt x="4936998" y="4429605"/>
                  </a:cubicBezTo>
                  <a:cubicBezTo>
                    <a:pt x="4930476" y="4613854"/>
                    <a:pt x="4921345" y="4796242"/>
                    <a:pt x="4908302" y="4978631"/>
                  </a:cubicBezTo>
                  <a:cubicBezTo>
                    <a:pt x="4895258" y="5161019"/>
                    <a:pt x="4875693" y="5341546"/>
                    <a:pt x="4861345" y="5523934"/>
                  </a:cubicBezTo>
                  <a:cubicBezTo>
                    <a:pt x="4850910" y="5650489"/>
                    <a:pt x="4848302" y="5777044"/>
                    <a:pt x="4836562" y="5901739"/>
                  </a:cubicBezTo>
                  <a:cubicBezTo>
                    <a:pt x="4826128" y="6015265"/>
                    <a:pt x="4786997" y="6115765"/>
                    <a:pt x="4734822" y="6199515"/>
                  </a:cubicBezTo>
                  <a:cubicBezTo>
                    <a:pt x="4691779" y="6270237"/>
                    <a:pt x="4657865" y="6350264"/>
                    <a:pt x="4613517" y="6419125"/>
                  </a:cubicBezTo>
                  <a:cubicBezTo>
                    <a:pt x="4574386" y="6480542"/>
                    <a:pt x="4531342" y="6541958"/>
                    <a:pt x="4463516" y="6543819"/>
                  </a:cubicBezTo>
                  <a:cubicBezTo>
                    <a:pt x="4447863" y="6543819"/>
                    <a:pt x="4433515" y="6566152"/>
                    <a:pt x="4417863" y="6577319"/>
                  </a:cubicBezTo>
                  <a:cubicBezTo>
                    <a:pt x="4351341" y="6618264"/>
                    <a:pt x="4282210" y="6653624"/>
                    <a:pt x="4216992" y="6698291"/>
                  </a:cubicBezTo>
                  <a:cubicBezTo>
                    <a:pt x="4096991" y="6780179"/>
                    <a:pt x="3967859" y="6793207"/>
                    <a:pt x="3838728" y="6800652"/>
                  </a:cubicBezTo>
                  <a:cubicBezTo>
                    <a:pt x="3789162" y="6804374"/>
                    <a:pt x="3738292" y="6798791"/>
                    <a:pt x="3688726" y="6804374"/>
                  </a:cubicBezTo>
                  <a:cubicBezTo>
                    <a:pt x="3663944" y="6806234"/>
                    <a:pt x="3640465" y="6822985"/>
                    <a:pt x="3616987" y="6830429"/>
                  </a:cubicBezTo>
                  <a:cubicBezTo>
                    <a:pt x="3606552" y="6834151"/>
                    <a:pt x="3596117" y="6832291"/>
                    <a:pt x="3584378" y="6834151"/>
                  </a:cubicBezTo>
                  <a:cubicBezTo>
                    <a:pt x="3568726" y="6836013"/>
                    <a:pt x="3553073" y="6841596"/>
                    <a:pt x="3537421" y="6839735"/>
                  </a:cubicBezTo>
                  <a:cubicBezTo>
                    <a:pt x="3521769" y="6836013"/>
                    <a:pt x="3511334" y="6828568"/>
                    <a:pt x="3508725" y="6828568"/>
                  </a:cubicBezTo>
                  <a:close/>
                </a:path>
              </a:pathLst>
            </a:custGeom>
            <a:blipFill>
              <a:blip r:embed="rId5"/>
              <a:stretch>
                <a:fillRect l="0" t="-3886" r="0" b="-3886"/>
              </a:stretch>
            </a:blipFill>
            <a:ln w="76200" cap="sq">
              <a:solidFill>
                <a:srgbClr val="FFFFFF"/>
              </a:solidFill>
              <a:prstDash val="solid"/>
              <a:miter/>
            </a:ln>
          </p:spPr>
        </p:sp>
      </p:grpSp>
    </p:spTree>
  </p:cSld>
  <p:clrMapOvr>
    <a:masterClrMapping/>
  </p:clrMapOvr>
  <p:transition spd="slow">
    <p:push dir="l"/>
  </p:transition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1688887" y="6035929"/>
            <a:ext cx="21665775" cy="4461303"/>
            <a:chOff x="0" y="0"/>
            <a:chExt cx="28887700" cy="5948404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7428673" cy="3009590"/>
            </a:xfrm>
            <a:custGeom>
              <a:avLst/>
              <a:gdLst/>
              <a:ahLst/>
              <a:cxnLst/>
              <a:rect r="r" b="b" t="t" l="l"/>
              <a:pathLst>
                <a:path h="3009590" w="7428673">
                  <a:moveTo>
                    <a:pt x="0" y="0"/>
                  </a:moveTo>
                  <a:lnTo>
                    <a:pt x="7428673" y="0"/>
                  </a:lnTo>
                  <a:lnTo>
                    <a:pt x="7428673" y="3009590"/>
                  </a:lnTo>
                  <a:lnTo>
                    <a:pt x="0" y="30095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619" t="-36969" r="-2833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true" flipV="false" rot="0">
              <a:off x="7153009" y="0"/>
              <a:ext cx="7428673" cy="3009590"/>
            </a:xfrm>
            <a:custGeom>
              <a:avLst/>
              <a:gdLst/>
              <a:ahLst/>
              <a:cxnLst/>
              <a:rect r="r" b="b" t="t" l="l"/>
              <a:pathLst>
                <a:path h="3009590" w="7428673">
                  <a:moveTo>
                    <a:pt x="7428673" y="0"/>
                  </a:moveTo>
                  <a:lnTo>
                    <a:pt x="0" y="0"/>
                  </a:lnTo>
                  <a:lnTo>
                    <a:pt x="0" y="3009590"/>
                  </a:lnTo>
                  <a:lnTo>
                    <a:pt x="7428673" y="3009590"/>
                  </a:lnTo>
                  <a:lnTo>
                    <a:pt x="7428673" y="0"/>
                  </a:lnTo>
                  <a:close/>
                </a:path>
              </a:pathLst>
            </a:custGeom>
            <a:blipFill>
              <a:blip r:embed="rId3"/>
              <a:stretch>
                <a:fillRect l="-1619" t="-36969" r="-2833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14306018" y="0"/>
              <a:ext cx="7428673" cy="3009590"/>
            </a:xfrm>
            <a:custGeom>
              <a:avLst/>
              <a:gdLst/>
              <a:ahLst/>
              <a:cxnLst/>
              <a:rect r="r" b="b" t="t" l="l"/>
              <a:pathLst>
                <a:path h="3009590" w="7428673">
                  <a:moveTo>
                    <a:pt x="0" y="0"/>
                  </a:moveTo>
                  <a:lnTo>
                    <a:pt x="7428673" y="0"/>
                  </a:lnTo>
                  <a:lnTo>
                    <a:pt x="7428673" y="3009590"/>
                  </a:lnTo>
                  <a:lnTo>
                    <a:pt x="0" y="30095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619" t="-36969" r="-2833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true" flipV="false" rot="0">
              <a:off x="21459027" y="0"/>
              <a:ext cx="7428673" cy="3009590"/>
            </a:xfrm>
            <a:custGeom>
              <a:avLst/>
              <a:gdLst/>
              <a:ahLst/>
              <a:cxnLst/>
              <a:rect r="r" b="b" t="t" l="l"/>
              <a:pathLst>
                <a:path h="3009590" w="7428673">
                  <a:moveTo>
                    <a:pt x="7428673" y="0"/>
                  </a:moveTo>
                  <a:lnTo>
                    <a:pt x="0" y="0"/>
                  </a:lnTo>
                  <a:lnTo>
                    <a:pt x="0" y="3009590"/>
                  </a:lnTo>
                  <a:lnTo>
                    <a:pt x="7428673" y="3009590"/>
                  </a:lnTo>
                  <a:lnTo>
                    <a:pt x="7428673" y="0"/>
                  </a:lnTo>
                  <a:close/>
                </a:path>
              </a:pathLst>
            </a:custGeom>
            <a:blipFill>
              <a:blip r:embed="rId3"/>
              <a:stretch>
                <a:fillRect l="-1619" t="-36969" r="-2833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0" y="2938815"/>
              <a:ext cx="7428673" cy="3009590"/>
            </a:xfrm>
            <a:custGeom>
              <a:avLst/>
              <a:gdLst/>
              <a:ahLst/>
              <a:cxnLst/>
              <a:rect r="r" b="b" t="t" l="l"/>
              <a:pathLst>
                <a:path h="3009590" w="7428673">
                  <a:moveTo>
                    <a:pt x="0" y="0"/>
                  </a:moveTo>
                  <a:lnTo>
                    <a:pt x="7428673" y="0"/>
                  </a:lnTo>
                  <a:lnTo>
                    <a:pt x="7428673" y="3009589"/>
                  </a:lnTo>
                  <a:lnTo>
                    <a:pt x="0" y="30095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619" t="-36969" r="-2833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true" flipV="false" rot="0">
              <a:off x="7153009" y="2938815"/>
              <a:ext cx="7428673" cy="3009590"/>
            </a:xfrm>
            <a:custGeom>
              <a:avLst/>
              <a:gdLst/>
              <a:ahLst/>
              <a:cxnLst/>
              <a:rect r="r" b="b" t="t" l="l"/>
              <a:pathLst>
                <a:path h="3009590" w="7428673">
                  <a:moveTo>
                    <a:pt x="7428673" y="0"/>
                  </a:moveTo>
                  <a:lnTo>
                    <a:pt x="0" y="0"/>
                  </a:lnTo>
                  <a:lnTo>
                    <a:pt x="0" y="3009589"/>
                  </a:lnTo>
                  <a:lnTo>
                    <a:pt x="7428673" y="3009589"/>
                  </a:lnTo>
                  <a:lnTo>
                    <a:pt x="7428673" y="0"/>
                  </a:lnTo>
                  <a:close/>
                </a:path>
              </a:pathLst>
            </a:custGeom>
            <a:blipFill>
              <a:blip r:embed="rId3"/>
              <a:stretch>
                <a:fillRect l="-1619" t="-36969" r="-2833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14306018" y="2938815"/>
              <a:ext cx="7428673" cy="3009590"/>
            </a:xfrm>
            <a:custGeom>
              <a:avLst/>
              <a:gdLst/>
              <a:ahLst/>
              <a:cxnLst/>
              <a:rect r="r" b="b" t="t" l="l"/>
              <a:pathLst>
                <a:path h="3009590" w="7428673">
                  <a:moveTo>
                    <a:pt x="0" y="0"/>
                  </a:moveTo>
                  <a:lnTo>
                    <a:pt x="7428673" y="0"/>
                  </a:lnTo>
                  <a:lnTo>
                    <a:pt x="7428673" y="3009589"/>
                  </a:lnTo>
                  <a:lnTo>
                    <a:pt x="0" y="30095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619" t="-36969" r="-2833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true" flipV="false" rot="0">
              <a:off x="21459027" y="2938815"/>
              <a:ext cx="7428673" cy="3009590"/>
            </a:xfrm>
            <a:custGeom>
              <a:avLst/>
              <a:gdLst/>
              <a:ahLst/>
              <a:cxnLst/>
              <a:rect r="r" b="b" t="t" l="l"/>
              <a:pathLst>
                <a:path h="3009590" w="7428673">
                  <a:moveTo>
                    <a:pt x="7428673" y="0"/>
                  </a:moveTo>
                  <a:lnTo>
                    <a:pt x="0" y="0"/>
                  </a:lnTo>
                  <a:lnTo>
                    <a:pt x="0" y="3009589"/>
                  </a:lnTo>
                  <a:lnTo>
                    <a:pt x="7428673" y="3009589"/>
                  </a:lnTo>
                  <a:lnTo>
                    <a:pt x="7428673" y="0"/>
                  </a:lnTo>
                  <a:close/>
                </a:path>
              </a:pathLst>
            </a:custGeom>
            <a:blipFill>
              <a:blip r:embed="rId3"/>
              <a:stretch>
                <a:fillRect l="-1619" t="-36969" r="-2833" b="0"/>
              </a:stretch>
            </a:blip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1028700" y="834338"/>
            <a:ext cx="16230600" cy="8618325"/>
            <a:chOff x="0" y="0"/>
            <a:chExt cx="21640800" cy="11491100"/>
          </a:xfrm>
        </p:grpSpPr>
        <p:grpSp>
          <p:nvGrpSpPr>
            <p:cNvPr name="Group 13" id="13"/>
            <p:cNvGrpSpPr/>
            <p:nvPr/>
          </p:nvGrpSpPr>
          <p:grpSpPr>
            <a:xfrm rot="0">
              <a:off x="372893" y="0"/>
              <a:ext cx="20895013" cy="11491100"/>
              <a:chOff x="0" y="0"/>
              <a:chExt cx="3755131" cy="2065114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0" y="0"/>
                <a:ext cx="3755131" cy="2065114"/>
              </a:xfrm>
              <a:custGeom>
                <a:avLst/>
                <a:gdLst/>
                <a:ahLst/>
                <a:cxnLst/>
                <a:rect r="r" b="b" t="t" l="l"/>
                <a:pathLst>
                  <a:path h="2065114" w="3755131">
                    <a:moveTo>
                      <a:pt x="12845" y="0"/>
                    </a:moveTo>
                    <a:lnTo>
                      <a:pt x="3742286" y="0"/>
                    </a:lnTo>
                    <a:cubicBezTo>
                      <a:pt x="3749380" y="0"/>
                      <a:pt x="3755131" y="5751"/>
                      <a:pt x="3755131" y="12845"/>
                    </a:cubicBezTo>
                    <a:lnTo>
                      <a:pt x="3755131" y="2052269"/>
                    </a:lnTo>
                    <a:cubicBezTo>
                      <a:pt x="3755131" y="2059363"/>
                      <a:pt x="3749380" y="2065114"/>
                      <a:pt x="3742286" y="2065114"/>
                    </a:cubicBezTo>
                    <a:lnTo>
                      <a:pt x="12845" y="2065114"/>
                    </a:lnTo>
                    <a:cubicBezTo>
                      <a:pt x="5751" y="2065114"/>
                      <a:pt x="0" y="2059363"/>
                      <a:pt x="0" y="2052269"/>
                    </a:cubicBezTo>
                    <a:lnTo>
                      <a:pt x="0" y="12845"/>
                    </a:lnTo>
                    <a:cubicBezTo>
                      <a:pt x="0" y="5751"/>
                      <a:pt x="5751" y="0"/>
                      <a:pt x="12845" y="0"/>
                    </a:cubicBezTo>
                    <a:close/>
                  </a:path>
                </a:pathLst>
              </a:custGeom>
              <a:solidFill>
                <a:srgbClr val="013A23"/>
              </a:solidFill>
            </p:spPr>
          </p:sp>
          <p:sp>
            <p:nvSpPr>
              <p:cNvPr name="TextBox 15" id="15"/>
              <p:cNvSpPr txBox="true"/>
              <p:nvPr/>
            </p:nvSpPr>
            <p:spPr>
              <a:xfrm>
                <a:off x="0" y="-104775"/>
                <a:ext cx="3755131" cy="2169889"/>
              </a:xfrm>
              <a:prstGeom prst="rect">
                <a:avLst/>
              </a:prstGeom>
            </p:spPr>
            <p:txBody>
              <a:bodyPr anchor="ctr" rtlCol="false" tIns="55836" lIns="55836" bIns="55836" rIns="55836"/>
              <a:lstStyle/>
              <a:p>
                <a:pPr algn="ctr">
                  <a:lnSpc>
                    <a:spcPts val="3531"/>
                  </a:lnSpc>
                </a:pPr>
              </a:p>
            </p:txBody>
          </p:sp>
        </p:grpSp>
        <p:sp>
          <p:nvSpPr>
            <p:cNvPr name="Freeform 16" id="16"/>
            <p:cNvSpPr/>
            <p:nvPr/>
          </p:nvSpPr>
          <p:spPr>
            <a:xfrm flipH="false" flipV="false" rot="0">
              <a:off x="10820400" y="0"/>
              <a:ext cx="10447507" cy="10758517"/>
            </a:xfrm>
            <a:custGeom>
              <a:avLst/>
              <a:gdLst/>
              <a:ahLst/>
              <a:cxnLst/>
              <a:rect r="r" b="b" t="t" l="l"/>
              <a:pathLst>
                <a:path h="10758517" w="10447507">
                  <a:moveTo>
                    <a:pt x="0" y="0"/>
                  </a:moveTo>
                  <a:lnTo>
                    <a:pt x="10447507" y="0"/>
                  </a:lnTo>
                  <a:lnTo>
                    <a:pt x="10447507" y="10758517"/>
                  </a:lnTo>
                  <a:lnTo>
                    <a:pt x="0" y="107585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46000"/>
              </a:blip>
              <a:stretch>
                <a:fillRect l="-4994" t="0" r="-4994" b="-6809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372893" y="0"/>
              <a:ext cx="10447507" cy="10758517"/>
            </a:xfrm>
            <a:custGeom>
              <a:avLst/>
              <a:gdLst/>
              <a:ahLst/>
              <a:cxnLst/>
              <a:rect r="r" b="b" t="t" l="l"/>
              <a:pathLst>
                <a:path h="10758517" w="10447507">
                  <a:moveTo>
                    <a:pt x="0" y="0"/>
                  </a:moveTo>
                  <a:lnTo>
                    <a:pt x="10447507" y="0"/>
                  </a:lnTo>
                  <a:lnTo>
                    <a:pt x="10447507" y="10758517"/>
                  </a:lnTo>
                  <a:lnTo>
                    <a:pt x="0" y="107585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46000"/>
              </a:blip>
              <a:stretch>
                <a:fillRect l="-2824" t="0" r="-2824" b="-2594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0" y="10698432"/>
              <a:ext cx="10820400" cy="732582"/>
            </a:xfrm>
            <a:custGeom>
              <a:avLst/>
              <a:gdLst/>
              <a:ahLst/>
              <a:cxnLst/>
              <a:rect r="r" b="b" t="t" l="l"/>
              <a:pathLst>
                <a:path h="732582" w="10820400">
                  <a:moveTo>
                    <a:pt x="0" y="0"/>
                  </a:moveTo>
                  <a:lnTo>
                    <a:pt x="10820400" y="0"/>
                  </a:lnTo>
                  <a:lnTo>
                    <a:pt x="10820400" y="732582"/>
                  </a:lnTo>
                  <a:lnTo>
                    <a:pt x="0" y="7325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98000"/>
              </a:blip>
              <a:stretch>
                <a:fillRect l="0" t="-1340223" r="0" b="-36798"/>
              </a:stretch>
            </a:blipFill>
          </p:spPr>
        </p:sp>
        <p:grpSp>
          <p:nvGrpSpPr>
            <p:cNvPr name="Group 19" id="19"/>
            <p:cNvGrpSpPr/>
            <p:nvPr/>
          </p:nvGrpSpPr>
          <p:grpSpPr>
            <a:xfrm rot="0">
              <a:off x="0" y="10758517"/>
              <a:ext cx="21640800" cy="732582"/>
              <a:chOff x="0" y="0"/>
              <a:chExt cx="3889159" cy="131655"/>
            </a:xfrm>
          </p:grpSpPr>
          <p:sp>
            <p:nvSpPr>
              <p:cNvPr name="Freeform 20" id="20"/>
              <p:cNvSpPr/>
              <p:nvPr/>
            </p:nvSpPr>
            <p:spPr>
              <a:xfrm flipH="false" flipV="false" rot="0">
                <a:off x="0" y="0"/>
                <a:ext cx="3889160" cy="131655"/>
              </a:xfrm>
              <a:custGeom>
                <a:avLst/>
                <a:gdLst/>
                <a:ahLst/>
                <a:cxnLst/>
                <a:rect r="r" b="b" t="t" l="l"/>
                <a:pathLst>
                  <a:path h="131655" w="3889160">
                    <a:moveTo>
                      <a:pt x="0" y="0"/>
                    </a:moveTo>
                    <a:lnTo>
                      <a:pt x="3889160" y="0"/>
                    </a:lnTo>
                    <a:lnTo>
                      <a:pt x="3889160" y="131655"/>
                    </a:lnTo>
                    <a:lnTo>
                      <a:pt x="0" y="131655"/>
                    </a:lnTo>
                    <a:close/>
                  </a:path>
                </a:pathLst>
              </a:custGeom>
              <a:solidFill>
                <a:srgbClr val="9FA6AE"/>
              </a:solidFill>
            </p:spPr>
          </p:sp>
          <p:sp>
            <p:nvSpPr>
              <p:cNvPr name="TextBox 21" id="21"/>
              <p:cNvSpPr txBox="true"/>
              <p:nvPr/>
            </p:nvSpPr>
            <p:spPr>
              <a:xfrm>
                <a:off x="0" y="-104775"/>
                <a:ext cx="3889159" cy="236430"/>
              </a:xfrm>
              <a:prstGeom prst="rect">
                <a:avLst/>
              </a:prstGeom>
            </p:spPr>
            <p:txBody>
              <a:bodyPr anchor="ctr" rtlCol="false" tIns="55836" lIns="55836" bIns="55836" rIns="55836"/>
              <a:lstStyle/>
              <a:p>
                <a:pPr algn="ctr">
                  <a:lnSpc>
                    <a:spcPts val="3531"/>
                  </a:lnSpc>
                </a:pPr>
              </a:p>
            </p:txBody>
          </p:sp>
        </p:grpSp>
        <p:sp>
          <p:nvSpPr>
            <p:cNvPr name="Freeform 22" id="22"/>
            <p:cNvSpPr/>
            <p:nvPr/>
          </p:nvSpPr>
          <p:spPr>
            <a:xfrm flipH="false" flipV="false" rot="0">
              <a:off x="10820400" y="10698432"/>
              <a:ext cx="10820400" cy="732582"/>
            </a:xfrm>
            <a:custGeom>
              <a:avLst/>
              <a:gdLst/>
              <a:ahLst/>
              <a:cxnLst/>
              <a:rect r="r" b="b" t="t" l="l"/>
              <a:pathLst>
                <a:path h="732582" w="10820400">
                  <a:moveTo>
                    <a:pt x="0" y="0"/>
                  </a:moveTo>
                  <a:lnTo>
                    <a:pt x="10820400" y="0"/>
                  </a:lnTo>
                  <a:lnTo>
                    <a:pt x="10820400" y="732582"/>
                  </a:lnTo>
                  <a:lnTo>
                    <a:pt x="0" y="7325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98000"/>
              </a:blip>
              <a:stretch>
                <a:fillRect l="0" t="-1340223" r="0" b="-36798"/>
              </a:stretch>
            </a:blipFill>
          </p:spPr>
        </p:sp>
        <p:sp>
          <p:nvSpPr>
            <p:cNvPr name="Freeform 23" id="23"/>
            <p:cNvSpPr/>
            <p:nvPr/>
          </p:nvSpPr>
          <p:spPr>
            <a:xfrm flipH="false" flipV="false" rot="0">
              <a:off x="0" y="10698432"/>
              <a:ext cx="10820400" cy="732582"/>
            </a:xfrm>
            <a:custGeom>
              <a:avLst/>
              <a:gdLst/>
              <a:ahLst/>
              <a:cxnLst/>
              <a:rect r="r" b="b" t="t" l="l"/>
              <a:pathLst>
                <a:path h="732582" w="10820400">
                  <a:moveTo>
                    <a:pt x="0" y="0"/>
                  </a:moveTo>
                  <a:lnTo>
                    <a:pt x="10820400" y="0"/>
                  </a:lnTo>
                  <a:lnTo>
                    <a:pt x="10820400" y="732582"/>
                  </a:lnTo>
                  <a:lnTo>
                    <a:pt x="0" y="7325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98000"/>
              </a:blip>
              <a:stretch>
                <a:fillRect l="0" t="-1340223" r="0" b="-36798"/>
              </a:stretch>
            </a:blipFill>
          </p:spPr>
        </p:sp>
      </p:grpSp>
      <p:sp>
        <p:nvSpPr>
          <p:cNvPr name="Freeform 24" id="24"/>
          <p:cNvSpPr/>
          <p:nvPr/>
        </p:nvSpPr>
        <p:spPr>
          <a:xfrm flipH="false" flipV="false" rot="0">
            <a:off x="2063636" y="3825386"/>
            <a:ext cx="1899195" cy="1908739"/>
          </a:xfrm>
          <a:custGeom>
            <a:avLst/>
            <a:gdLst/>
            <a:ahLst/>
            <a:cxnLst/>
            <a:rect r="r" b="b" t="t" l="l"/>
            <a:pathLst>
              <a:path h="1908739" w="1899195">
                <a:moveTo>
                  <a:pt x="0" y="0"/>
                </a:moveTo>
                <a:lnTo>
                  <a:pt x="1899195" y="0"/>
                </a:lnTo>
                <a:lnTo>
                  <a:pt x="1899195" y="1908739"/>
                </a:lnTo>
                <a:lnTo>
                  <a:pt x="0" y="190873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2063636" y="6258000"/>
            <a:ext cx="1899195" cy="1908739"/>
          </a:xfrm>
          <a:custGeom>
            <a:avLst/>
            <a:gdLst/>
            <a:ahLst/>
            <a:cxnLst/>
            <a:rect r="r" b="b" t="t" l="l"/>
            <a:pathLst>
              <a:path h="1908739" w="1899195">
                <a:moveTo>
                  <a:pt x="0" y="0"/>
                </a:moveTo>
                <a:lnTo>
                  <a:pt x="1899195" y="0"/>
                </a:lnTo>
                <a:lnTo>
                  <a:pt x="1899195" y="1908739"/>
                </a:lnTo>
                <a:lnTo>
                  <a:pt x="0" y="190873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9560668" y="3825386"/>
            <a:ext cx="1899195" cy="1908739"/>
          </a:xfrm>
          <a:custGeom>
            <a:avLst/>
            <a:gdLst/>
            <a:ahLst/>
            <a:cxnLst/>
            <a:rect r="r" b="b" t="t" l="l"/>
            <a:pathLst>
              <a:path h="1908739" w="1899195">
                <a:moveTo>
                  <a:pt x="0" y="0"/>
                </a:moveTo>
                <a:lnTo>
                  <a:pt x="1899195" y="0"/>
                </a:lnTo>
                <a:lnTo>
                  <a:pt x="1899195" y="1908739"/>
                </a:lnTo>
                <a:lnTo>
                  <a:pt x="0" y="190873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9560668" y="6258000"/>
            <a:ext cx="1899195" cy="1908739"/>
          </a:xfrm>
          <a:custGeom>
            <a:avLst/>
            <a:gdLst/>
            <a:ahLst/>
            <a:cxnLst/>
            <a:rect r="r" b="b" t="t" l="l"/>
            <a:pathLst>
              <a:path h="1908739" w="1899195">
                <a:moveTo>
                  <a:pt x="0" y="0"/>
                </a:moveTo>
                <a:lnTo>
                  <a:pt x="1899195" y="0"/>
                </a:lnTo>
                <a:lnTo>
                  <a:pt x="1899195" y="1908739"/>
                </a:lnTo>
                <a:lnTo>
                  <a:pt x="0" y="190873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0">
            <a:off x="2443790" y="4129948"/>
            <a:ext cx="1083554" cy="1299615"/>
          </a:xfrm>
          <a:custGeom>
            <a:avLst/>
            <a:gdLst/>
            <a:ahLst/>
            <a:cxnLst/>
            <a:rect r="r" b="b" t="t" l="l"/>
            <a:pathLst>
              <a:path h="1299615" w="1083554">
                <a:moveTo>
                  <a:pt x="0" y="0"/>
                </a:moveTo>
                <a:lnTo>
                  <a:pt x="1083554" y="0"/>
                </a:lnTo>
                <a:lnTo>
                  <a:pt x="1083554" y="1299615"/>
                </a:lnTo>
                <a:lnTo>
                  <a:pt x="0" y="12996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0">
            <a:off x="2443790" y="6639000"/>
            <a:ext cx="1141285" cy="1254159"/>
          </a:xfrm>
          <a:custGeom>
            <a:avLst/>
            <a:gdLst/>
            <a:ahLst/>
            <a:cxnLst/>
            <a:rect r="r" b="b" t="t" l="l"/>
            <a:pathLst>
              <a:path h="1254159" w="1141285">
                <a:moveTo>
                  <a:pt x="0" y="0"/>
                </a:moveTo>
                <a:lnTo>
                  <a:pt x="1141285" y="0"/>
                </a:lnTo>
                <a:lnTo>
                  <a:pt x="1141285" y="1254159"/>
                </a:lnTo>
                <a:lnTo>
                  <a:pt x="0" y="12541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9938435" y="4169519"/>
            <a:ext cx="1143662" cy="1145093"/>
          </a:xfrm>
          <a:custGeom>
            <a:avLst/>
            <a:gdLst/>
            <a:ahLst/>
            <a:cxnLst/>
            <a:rect r="r" b="b" t="t" l="l"/>
            <a:pathLst>
              <a:path h="1145093" w="1143662">
                <a:moveTo>
                  <a:pt x="0" y="0"/>
                </a:moveTo>
                <a:lnTo>
                  <a:pt x="1143661" y="0"/>
                </a:lnTo>
                <a:lnTo>
                  <a:pt x="1143661" y="1145093"/>
                </a:lnTo>
                <a:lnTo>
                  <a:pt x="0" y="114509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0">
            <a:off x="9936513" y="6561086"/>
            <a:ext cx="1145583" cy="1332073"/>
          </a:xfrm>
          <a:custGeom>
            <a:avLst/>
            <a:gdLst/>
            <a:ahLst/>
            <a:cxnLst/>
            <a:rect r="r" b="b" t="t" l="l"/>
            <a:pathLst>
              <a:path h="1332073" w="1145583">
                <a:moveTo>
                  <a:pt x="0" y="0"/>
                </a:moveTo>
                <a:lnTo>
                  <a:pt x="1145583" y="0"/>
                </a:lnTo>
                <a:lnTo>
                  <a:pt x="1145583" y="1332073"/>
                </a:lnTo>
                <a:lnTo>
                  <a:pt x="0" y="133207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2" id="32"/>
          <p:cNvSpPr txBox="true"/>
          <p:nvPr/>
        </p:nvSpPr>
        <p:spPr>
          <a:xfrm rot="0">
            <a:off x="2480304" y="1400175"/>
            <a:ext cx="13327392" cy="18259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3291"/>
              </a:lnSpc>
              <a:spcBef>
                <a:spcPct val="0"/>
              </a:spcBef>
            </a:pPr>
            <a:r>
              <a:rPr lang="en-US" sz="14934" spc="-821">
                <a:solidFill>
                  <a:srgbClr val="FFFFFF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Urgent Conerns</a:t>
            </a:r>
          </a:p>
        </p:txBody>
      </p:sp>
      <p:grpSp>
        <p:nvGrpSpPr>
          <p:cNvPr name="Group 33" id="33"/>
          <p:cNvGrpSpPr/>
          <p:nvPr/>
        </p:nvGrpSpPr>
        <p:grpSpPr>
          <a:xfrm rot="0">
            <a:off x="4356019" y="3912877"/>
            <a:ext cx="4371313" cy="2181433"/>
            <a:chOff x="0" y="0"/>
            <a:chExt cx="5828417" cy="2908577"/>
          </a:xfrm>
        </p:grpSpPr>
        <p:sp>
          <p:nvSpPr>
            <p:cNvPr name="TextBox 34" id="34"/>
            <p:cNvSpPr txBox="true"/>
            <p:nvPr/>
          </p:nvSpPr>
          <p:spPr>
            <a:xfrm rot="0">
              <a:off x="0" y="114300"/>
              <a:ext cx="5828417" cy="62245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229"/>
                </a:lnSpc>
              </a:pPr>
              <a:r>
                <a:rPr lang="en-US" sz="3628" spc="-199">
                  <a:solidFill>
                    <a:srgbClr val="F9BB00"/>
                  </a:solidFill>
                  <a:latin typeface="Darumadrop One"/>
                  <a:ea typeface="Darumadrop One"/>
                  <a:cs typeface="Darumadrop One"/>
                  <a:sym typeface="Darumadrop One"/>
                </a:rPr>
                <a:t>Clogged toilet</a:t>
              </a:r>
            </a:p>
          </p:txBody>
        </p:sp>
        <p:sp>
          <p:nvSpPr>
            <p:cNvPr name="TextBox 35" id="35"/>
            <p:cNvSpPr txBox="true"/>
            <p:nvPr/>
          </p:nvSpPr>
          <p:spPr>
            <a:xfrm rot="0">
              <a:off x="0" y="1098519"/>
              <a:ext cx="5344948" cy="181005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531"/>
                </a:lnSpc>
              </a:pPr>
              <a:r>
                <a:rPr lang="en-US" sz="2522">
                  <a:solidFill>
                    <a:srgbClr val="FFFFFF"/>
                  </a:solidFill>
                  <a:latin typeface="Jua"/>
                  <a:ea typeface="Jua"/>
                  <a:cs typeface="Jua"/>
                  <a:sym typeface="Jua"/>
                </a:rPr>
                <a:t>student can use the common toilet until maintenance can come</a:t>
              </a:r>
            </a:p>
          </p:txBody>
        </p:sp>
      </p:grpSp>
      <p:grpSp>
        <p:nvGrpSpPr>
          <p:cNvPr name="Group 36" id="36"/>
          <p:cNvGrpSpPr/>
          <p:nvPr/>
        </p:nvGrpSpPr>
        <p:grpSpPr>
          <a:xfrm rot="0">
            <a:off x="4356019" y="6258000"/>
            <a:ext cx="4371313" cy="2555448"/>
            <a:chOff x="0" y="0"/>
            <a:chExt cx="5828417" cy="3407263"/>
          </a:xfrm>
        </p:grpSpPr>
        <p:sp>
          <p:nvSpPr>
            <p:cNvPr name="TextBox 37" id="37"/>
            <p:cNvSpPr txBox="true"/>
            <p:nvPr/>
          </p:nvSpPr>
          <p:spPr>
            <a:xfrm rot="0">
              <a:off x="0" y="114300"/>
              <a:ext cx="5828417" cy="62245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229"/>
                </a:lnSpc>
              </a:pPr>
              <a:r>
                <a:rPr lang="en-US" sz="3628" spc="-199">
                  <a:solidFill>
                    <a:srgbClr val="F9BB00"/>
                  </a:solidFill>
                  <a:latin typeface="Darumadrop One"/>
                  <a:ea typeface="Darumadrop One"/>
                  <a:cs typeface="Darumadrop One"/>
                  <a:sym typeface="Darumadrop One"/>
                </a:rPr>
                <a:t>Safe issue</a:t>
              </a:r>
            </a:p>
          </p:txBody>
        </p:sp>
        <p:sp>
          <p:nvSpPr>
            <p:cNvPr name="TextBox 38" id="38"/>
            <p:cNvSpPr txBox="true"/>
            <p:nvPr/>
          </p:nvSpPr>
          <p:spPr>
            <a:xfrm rot="0">
              <a:off x="0" y="1098519"/>
              <a:ext cx="5344948" cy="230874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391"/>
                </a:lnSpc>
              </a:pPr>
              <a:r>
                <a:rPr lang="en-US" sz="2422">
                  <a:solidFill>
                    <a:srgbClr val="FFFFFF"/>
                  </a:solidFill>
                  <a:latin typeface="Jua"/>
                  <a:ea typeface="Jua"/>
                  <a:cs typeface="Jua"/>
                  <a:sym typeface="Jua"/>
                </a:rPr>
                <a:t>Get the CEU device from the front desk, it will open it. If is is a battery (beeping) issue you will need a screwdriver</a:t>
              </a:r>
            </a:p>
          </p:txBody>
        </p:sp>
      </p:grpSp>
      <p:grpSp>
        <p:nvGrpSpPr>
          <p:cNvPr name="Group 39" id="39"/>
          <p:cNvGrpSpPr/>
          <p:nvPr/>
        </p:nvGrpSpPr>
        <p:grpSpPr>
          <a:xfrm rot="0">
            <a:off x="11853051" y="3912877"/>
            <a:ext cx="4371313" cy="2181433"/>
            <a:chOff x="0" y="0"/>
            <a:chExt cx="5828417" cy="2908577"/>
          </a:xfrm>
        </p:grpSpPr>
        <p:sp>
          <p:nvSpPr>
            <p:cNvPr name="TextBox 40" id="40"/>
            <p:cNvSpPr txBox="true"/>
            <p:nvPr/>
          </p:nvSpPr>
          <p:spPr>
            <a:xfrm rot="0">
              <a:off x="0" y="114300"/>
              <a:ext cx="5828417" cy="62245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229"/>
                </a:lnSpc>
              </a:pPr>
              <a:r>
                <a:rPr lang="en-US" sz="3628" spc="-199">
                  <a:solidFill>
                    <a:srgbClr val="F9BB00"/>
                  </a:solidFill>
                  <a:latin typeface="Darumadrop One"/>
                  <a:ea typeface="Darumadrop One"/>
                  <a:cs typeface="Darumadrop One"/>
                  <a:sym typeface="Darumadrop One"/>
                </a:rPr>
                <a:t>Beeping smoke detector</a:t>
              </a:r>
            </a:p>
          </p:txBody>
        </p:sp>
        <p:sp>
          <p:nvSpPr>
            <p:cNvPr name="TextBox 41" id="41"/>
            <p:cNvSpPr txBox="true"/>
            <p:nvPr/>
          </p:nvSpPr>
          <p:spPr>
            <a:xfrm rot="0">
              <a:off x="0" y="1098519"/>
              <a:ext cx="5344948" cy="181005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531"/>
                </a:lnSpc>
              </a:pPr>
              <a:r>
                <a:rPr lang="en-US" sz="2522">
                  <a:solidFill>
                    <a:srgbClr val="FFFFFF"/>
                  </a:solidFill>
                  <a:latin typeface="Jua"/>
                  <a:ea typeface="Jua"/>
                  <a:cs typeface="Jua"/>
                  <a:sym typeface="Jua"/>
                </a:rPr>
                <a:t>Call RLM on-call to be coached through removing batteries</a:t>
              </a:r>
            </a:p>
          </p:txBody>
        </p:sp>
      </p:grpSp>
      <p:grpSp>
        <p:nvGrpSpPr>
          <p:cNvPr name="Group 42" id="42"/>
          <p:cNvGrpSpPr/>
          <p:nvPr/>
        </p:nvGrpSpPr>
        <p:grpSpPr>
          <a:xfrm rot="0">
            <a:off x="11853051" y="6345491"/>
            <a:ext cx="4371313" cy="1733758"/>
            <a:chOff x="0" y="0"/>
            <a:chExt cx="5828417" cy="2311677"/>
          </a:xfrm>
        </p:grpSpPr>
        <p:sp>
          <p:nvSpPr>
            <p:cNvPr name="TextBox 43" id="43"/>
            <p:cNvSpPr txBox="true"/>
            <p:nvPr/>
          </p:nvSpPr>
          <p:spPr>
            <a:xfrm rot="0">
              <a:off x="0" y="114300"/>
              <a:ext cx="5828417" cy="62245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229"/>
                </a:lnSpc>
              </a:pPr>
              <a:r>
                <a:rPr lang="en-US" sz="3628" spc="-199">
                  <a:solidFill>
                    <a:srgbClr val="F9BB00"/>
                  </a:solidFill>
                  <a:latin typeface="Darumadrop One"/>
                  <a:ea typeface="Darumadrop One"/>
                  <a:cs typeface="Darumadrop One"/>
                  <a:sym typeface="Darumadrop One"/>
                </a:rPr>
                <a:t>Room door won’t open</a:t>
              </a:r>
            </a:p>
          </p:txBody>
        </p:sp>
        <p:sp>
          <p:nvSpPr>
            <p:cNvPr name="TextBox 44" id="44"/>
            <p:cNvSpPr txBox="true"/>
            <p:nvPr/>
          </p:nvSpPr>
          <p:spPr>
            <a:xfrm rot="0">
              <a:off x="0" y="1098519"/>
              <a:ext cx="5344948" cy="121315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531"/>
                </a:lnSpc>
              </a:pPr>
              <a:r>
                <a:rPr lang="en-US" sz="2522">
                  <a:solidFill>
                    <a:srgbClr val="FFFFFF"/>
                  </a:solidFill>
                  <a:latin typeface="Jua"/>
                  <a:ea typeface="Jua"/>
                  <a:cs typeface="Jua"/>
                  <a:sym typeface="Jua"/>
                </a:rPr>
                <a:t>Day: front desk</a:t>
              </a:r>
            </a:p>
            <a:p>
              <a:pPr algn="l">
                <a:lnSpc>
                  <a:spcPts val="3531"/>
                </a:lnSpc>
              </a:pPr>
              <a:r>
                <a:rPr lang="en-US" sz="2522">
                  <a:solidFill>
                    <a:srgbClr val="FFFFFF"/>
                  </a:solidFill>
                  <a:latin typeface="Jua"/>
                  <a:ea typeface="Jua"/>
                  <a:cs typeface="Jua"/>
                  <a:sym typeface="Jua"/>
                </a:rPr>
                <a:t>Night: RLM on-call</a:t>
              </a:r>
            </a:p>
          </p:txBody>
        </p:sp>
      </p:grpSp>
    </p:spTree>
  </p:cSld>
  <p:clrMapOvr>
    <a:masterClrMapping/>
  </p:clrMapOvr>
  <p:transition spd="slow">
    <p:push dir="l"/>
  </p:transition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143000" y="0"/>
            <a:ext cx="20574000" cy="10287000"/>
            <a:chOff x="0" y="0"/>
            <a:chExt cx="27432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3716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2000"/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13716000" y="0"/>
              <a:ext cx="13716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2000"/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1394687" y="1185175"/>
            <a:ext cx="15498626" cy="6990812"/>
            <a:chOff x="0" y="0"/>
            <a:chExt cx="20664835" cy="9321083"/>
          </a:xfrm>
        </p:grpSpPr>
        <p:grpSp>
          <p:nvGrpSpPr>
            <p:cNvPr name="Group 6" id="6"/>
            <p:cNvGrpSpPr/>
            <p:nvPr/>
          </p:nvGrpSpPr>
          <p:grpSpPr>
            <a:xfrm rot="0">
              <a:off x="356076" y="0"/>
              <a:ext cx="19952682" cy="9321083"/>
              <a:chOff x="0" y="0"/>
              <a:chExt cx="3941270" cy="1841202"/>
            </a:xfrm>
          </p:grpSpPr>
          <p:sp>
            <p:nvSpPr>
              <p:cNvPr name="Freeform 7" id="7"/>
              <p:cNvSpPr/>
              <p:nvPr/>
            </p:nvSpPr>
            <p:spPr>
              <a:xfrm flipH="false" flipV="false" rot="0">
                <a:off x="0" y="0"/>
                <a:ext cx="3941271" cy="1841202"/>
              </a:xfrm>
              <a:custGeom>
                <a:avLst/>
                <a:gdLst/>
                <a:ahLst/>
                <a:cxnLst/>
                <a:rect r="r" b="b" t="t" l="l"/>
                <a:pathLst>
                  <a:path h="1841202" w="3941271">
                    <a:moveTo>
                      <a:pt x="15521" y="0"/>
                    </a:moveTo>
                    <a:lnTo>
                      <a:pt x="3925750" y="0"/>
                    </a:lnTo>
                    <a:cubicBezTo>
                      <a:pt x="3934322" y="0"/>
                      <a:pt x="3941271" y="6949"/>
                      <a:pt x="3941271" y="15521"/>
                    </a:cubicBezTo>
                    <a:lnTo>
                      <a:pt x="3941271" y="1825681"/>
                    </a:lnTo>
                    <a:cubicBezTo>
                      <a:pt x="3941271" y="1834253"/>
                      <a:pt x="3934322" y="1841202"/>
                      <a:pt x="3925750" y="1841202"/>
                    </a:cubicBezTo>
                    <a:lnTo>
                      <a:pt x="15521" y="1841202"/>
                    </a:lnTo>
                    <a:cubicBezTo>
                      <a:pt x="6949" y="1841202"/>
                      <a:pt x="0" y="1834253"/>
                      <a:pt x="0" y="1825681"/>
                    </a:cubicBezTo>
                    <a:lnTo>
                      <a:pt x="0" y="15521"/>
                    </a:lnTo>
                    <a:cubicBezTo>
                      <a:pt x="0" y="6949"/>
                      <a:pt x="6949" y="0"/>
                      <a:pt x="15521" y="0"/>
                    </a:cubicBezTo>
                    <a:close/>
                  </a:path>
                </a:pathLst>
              </a:custGeom>
              <a:solidFill>
                <a:srgbClr val="013A23"/>
              </a:solidFill>
            </p:spPr>
          </p:sp>
          <p:sp>
            <p:nvSpPr>
              <p:cNvPr name="TextBox 8" id="8"/>
              <p:cNvSpPr txBox="true"/>
              <p:nvPr/>
            </p:nvSpPr>
            <p:spPr>
              <a:xfrm>
                <a:off x="0" y="-104775"/>
                <a:ext cx="3941270" cy="1945977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531"/>
                  </a:lnSpc>
                </a:pPr>
              </a:p>
            </p:txBody>
          </p:sp>
        </p:grpSp>
        <p:grpSp>
          <p:nvGrpSpPr>
            <p:cNvPr name="Group 9" id="9"/>
            <p:cNvGrpSpPr/>
            <p:nvPr/>
          </p:nvGrpSpPr>
          <p:grpSpPr>
            <a:xfrm rot="0">
              <a:off x="0" y="8707026"/>
              <a:ext cx="20664835" cy="614057"/>
              <a:chOff x="0" y="0"/>
              <a:chExt cx="4081943" cy="121295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0" y="0"/>
                <a:ext cx="4081943" cy="121295"/>
              </a:xfrm>
              <a:custGeom>
                <a:avLst/>
                <a:gdLst/>
                <a:ahLst/>
                <a:cxnLst/>
                <a:rect r="r" b="b" t="t" l="l"/>
                <a:pathLst>
                  <a:path h="121295" w="4081943">
                    <a:moveTo>
                      <a:pt x="14986" y="0"/>
                    </a:moveTo>
                    <a:lnTo>
                      <a:pt x="4066957" y="0"/>
                    </a:lnTo>
                    <a:cubicBezTo>
                      <a:pt x="4075233" y="0"/>
                      <a:pt x="4081943" y="6709"/>
                      <a:pt x="4081943" y="14986"/>
                    </a:cubicBezTo>
                    <a:lnTo>
                      <a:pt x="4081943" y="106309"/>
                    </a:lnTo>
                    <a:cubicBezTo>
                      <a:pt x="4081943" y="110284"/>
                      <a:pt x="4080364" y="114096"/>
                      <a:pt x="4077553" y="116906"/>
                    </a:cubicBezTo>
                    <a:cubicBezTo>
                      <a:pt x="4074743" y="119716"/>
                      <a:pt x="4070931" y="121295"/>
                      <a:pt x="4066957" y="121295"/>
                    </a:cubicBezTo>
                    <a:lnTo>
                      <a:pt x="14986" y="121295"/>
                    </a:lnTo>
                    <a:cubicBezTo>
                      <a:pt x="6709" y="121295"/>
                      <a:pt x="0" y="114586"/>
                      <a:pt x="0" y="106309"/>
                    </a:cubicBezTo>
                    <a:lnTo>
                      <a:pt x="0" y="14986"/>
                    </a:lnTo>
                    <a:cubicBezTo>
                      <a:pt x="0" y="6709"/>
                      <a:pt x="6709" y="0"/>
                      <a:pt x="14986" y="0"/>
                    </a:cubicBezTo>
                    <a:close/>
                  </a:path>
                </a:pathLst>
              </a:custGeom>
              <a:solidFill>
                <a:srgbClr val="AF681A"/>
              </a:solidFill>
            </p:spPr>
          </p:sp>
          <p:sp>
            <p:nvSpPr>
              <p:cNvPr name="TextBox 11" id="11"/>
              <p:cNvSpPr txBox="true"/>
              <p:nvPr/>
            </p:nvSpPr>
            <p:spPr>
              <a:xfrm>
                <a:off x="0" y="-104775"/>
                <a:ext cx="4081943" cy="22607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531"/>
                  </a:lnSpc>
                </a:pPr>
              </a:p>
            </p:txBody>
          </p:sp>
        </p:grpSp>
        <p:sp>
          <p:nvSpPr>
            <p:cNvPr name="Freeform 12" id="12"/>
            <p:cNvSpPr/>
            <p:nvPr/>
          </p:nvSpPr>
          <p:spPr>
            <a:xfrm flipH="false" flipV="false" rot="0">
              <a:off x="356076" y="0"/>
              <a:ext cx="9976341" cy="8707026"/>
            </a:xfrm>
            <a:custGeom>
              <a:avLst/>
              <a:gdLst/>
              <a:ahLst/>
              <a:cxnLst/>
              <a:rect r="r" b="b" t="t" l="l"/>
              <a:pathLst>
                <a:path h="8707026" w="9976341">
                  <a:moveTo>
                    <a:pt x="0" y="0"/>
                  </a:moveTo>
                  <a:lnTo>
                    <a:pt x="9976341" y="0"/>
                  </a:lnTo>
                  <a:lnTo>
                    <a:pt x="9976341" y="8707026"/>
                  </a:lnTo>
                  <a:lnTo>
                    <a:pt x="0" y="87070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46000"/>
              </a:blip>
              <a:stretch>
                <a:fillRect l="0" t="-7289" r="0" b="-7289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10332417" y="0"/>
              <a:ext cx="9976341" cy="8707026"/>
            </a:xfrm>
            <a:custGeom>
              <a:avLst/>
              <a:gdLst/>
              <a:ahLst/>
              <a:cxnLst/>
              <a:rect r="r" b="b" t="t" l="l"/>
              <a:pathLst>
                <a:path h="8707026" w="9976341">
                  <a:moveTo>
                    <a:pt x="0" y="0"/>
                  </a:moveTo>
                  <a:lnTo>
                    <a:pt x="9976341" y="0"/>
                  </a:lnTo>
                  <a:lnTo>
                    <a:pt x="9976341" y="8707026"/>
                  </a:lnTo>
                  <a:lnTo>
                    <a:pt x="0" y="87070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46000"/>
              </a:blip>
              <a:stretch>
                <a:fillRect l="0" t="-7289" r="0" b="-7289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0" y="8707026"/>
              <a:ext cx="10332417" cy="614057"/>
            </a:xfrm>
            <a:custGeom>
              <a:avLst/>
              <a:gdLst/>
              <a:ahLst/>
              <a:cxnLst/>
              <a:rect r="r" b="b" t="t" l="l"/>
              <a:pathLst>
                <a:path h="614057" w="10332417">
                  <a:moveTo>
                    <a:pt x="0" y="0"/>
                  </a:moveTo>
                  <a:lnTo>
                    <a:pt x="10332417" y="0"/>
                  </a:lnTo>
                  <a:lnTo>
                    <a:pt x="10332417" y="614057"/>
                  </a:lnTo>
                  <a:lnTo>
                    <a:pt x="0" y="6140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98000"/>
              </a:blip>
              <a:stretch>
                <a:fillRect l="0" t="-1533765" r="0" b="-48882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10332417" y="8707026"/>
              <a:ext cx="10332417" cy="614057"/>
            </a:xfrm>
            <a:custGeom>
              <a:avLst/>
              <a:gdLst/>
              <a:ahLst/>
              <a:cxnLst/>
              <a:rect r="r" b="b" t="t" l="l"/>
              <a:pathLst>
                <a:path h="614057" w="10332417">
                  <a:moveTo>
                    <a:pt x="0" y="0"/>
                  </a:moveTo>
                  <a:lnTo>
                    <a:pt x="10332418" y="0"/>
                  </a:lnTo>
                  <a:lnTo>
                    <a:pt x="10332418" y="614057"/>
                  </a:lnTo>
                  <a:lnTo>
                    <a:pt x="0" y="6140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98000"/>
              </a:blip>
              <a:stretch>
                <a:fillRect l="0" t="-1533765" r="0" b="-48882"/>
              </a:stretch>
            </a:blipFill>
          </p:spPr>
        </p:sp>
      </p:grpSp>
      <p:sp>
        <p:nvSpPr>
          <p:cNvPr name="TextBox 16" id="16"/>
          <p:cNvSpPr txBox="true"/>
          <p:nvPr/>
        </p:nvSpPr>
        <p:spPr>
          <a:xfrm rot="0">
            <a:off x="2962924" y="1632850"/>
            <a:ext cx="11383630" cy="18194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3224302" indent="-1612151" lvl="1">
              <a:lnSpc>
                <a:spcPts val="13291"/>
              </a:lnSpc>
              <a:spcBef>
                <a:spcPct val="0"/>
              </a:spcBef>
              <a:buAutoNum type="arabicPeriod" startAt="1"/>
            </a:pPr>
            <a:r>
              <a:rPr lang="en-US" sz="14934" spc="-821">
                <a:solidFill>
                  <a:srgbClr val="FFFFFF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Practice!</a:t>
            </a:r>
          </a:p>
        </p:txBody>
      </p:sp>
      <p:sp>
        <p:nvSpPr>
          <p:cNvPr name="Freeform 17" id="17"/>
          <p:cNvSpPr/>
          <p:nvPr/>
        </p:nvSpPr>
        <p:spPr>
          <a:xfrm flipH="false" flipV="false" rot="0">
            <a:off x="14835815" y="-275589"/>
            <a:ext cx="4216600" cy="4704714"/>
          </a:xfrm>
          <a:custGeom>
            <a:avLst/>
            <a:gdLst/>
            <a:ahLst/>
            <a:cxnLst/>
            <a:rect r="r" b="b" t="t" l="l"/>
            <a:pathLst>
              <a:path h="4704714" w="4216600">
                <a:moveTo>
                  <a:pt x="0" y="0"/>
                </a:moveTo>
                <a:lnTo>
                  <a:pt x="4216600" y="0"/>
                </a:lnTo>
                <a:lnTo>
                  <a:pt x="4216600" y="4704714"/>
                </a:lnTo>
                <a:lnTo>
                  <a:pt x="0" y="47047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3267320">
            <a:off x="-265826" y="1946399"/>
            <a:ext cx="3215746" cy="3022802"/>
          </a:xfrm>
          <a:custGeom>
            <a:avLst/>
            <a:gdLst/>
            <a:ahLst/>
            <a:cxnLst/>
            <a:rect r="r" b="b" t="t" l="l"/>
            <a:pathLst>
              <a:path h="3022802" w="3215746">
                <a:moveTo>
                  <a:pt x="0" y="0"/>
                </a:moveTo>
                <a:lnTo>
                  <a:pt x="3215747" y="0"/>
                </a:lnTo>
                <a:lnTo>
                  <a:pt x="3215747" y="3022802"/>
                </a:lnTo>
                <a:lnTo>
                  <a:pt x="0" y="30228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1010168">
            <a:off x="7873328" y="7532430"/>
            <a:ext cx="2541344" cy="3451741"/>
          </a:xfrm>
          <a:custGeom>
            <a:avLst/>
            <a:gdLst/>
            <a:ahLst/>
            <a:cxnLst/>
            <a:rect r="r" b="b" t="t" l="l"/>
            <a:pathLst>
              <a:path h="3451741" w="2541344">
                <a:moveTo>
                  <a:pt x="0" y="0"/>
                </a:moveTo>
                <a:lnTo>
                  <a:pt x="2541344" y="0"/>
                </a:lnTo>
                <a:lnTo>
                  <a:pt x="2541344" y="3451740"/>
                </a:lnTo>
                <a:lnTo>
                  <a:pt x="0" y="34517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-533934" y="-5910868"/>
            <a:ext cx="5400675" cy="8229600"/>
          </a:xfrm>
          <a:custGeom>
            <a:avLst/>
            <a:gdLst/>
            <a:ahLst/>
            <a:cxnLst/>
            <a:rect r="r" b="b" t="t" l="l"/>
            <a:pathLst>
              <a:path h="8229600" w="5400675">
                <a:moveTo>
                  <a:pt x="0" y="0"/>
                </a:moveTo>
                <a:lnTo>
                  <a:pt x="5400675" y="0"/>
                </a:lnTo>
                <a:lnTo>
                  <a:pt x="540067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-511457">
            <a:off x="13500798" y="299226"/>
            <a:ext cx="1691511" cy="2408085"/>
          </a:xfrm>
          <a:custGeom>
            <a:avLst/>
            <a:gdLst/>
            <a:ahLst/>
            <a:cxnLst/>
            <a:rect r="r" b="b" t="t" l="l"/>
            <a:pathLst>
              <a:path h="2408085" w="1691511">
                <a:moveTo>
                  <a:pt x="0" y="0"/>
                </a:moveTo>
                <a:lnTo>
                  <a:pt x="1691511" y="0"/>
                </a:lnTo>
                <a:lnTo>
                  <a:pt x="1691511" y="2408086"/>
                </a:lnTo>
                <a:lnTo>
                  <a:pt x="0" y="240808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26440" t="0" r="-201273" b="-233821"/>
            </a:stretch>
          </a:blipFill>
        </p:spPr>
      </p:sp>
      <p:grpSp>
        <p:nvGrpSpPr>
          <p:cNvPr name="Group 22" id="22"/>
          <p:cNvGrpSpPr/>
          <p:nvPr/>
        </p:nvGrpSpPr>
        <p:grpSpPr>
          <a:xfrm rot="0">
            <a:off x="-1654428" y="8479429"/>
            <a:ext cx="8117381" cy="3615142"/>
            <a:chOff x="0" y="0"/>
            <a:chExt cx="10823175" cy="482019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5246465" cy="4820190"/>
            </a:xfrm>
            <a:custGeom>
              <a:avLst/>
              <a:gdLst/>
              <a:ahLst/>
              <a:cxnLst/>
              <a:rect r="r" b="b" t="t" l="l"/>
              <a:pathLst>
                <a:path h="4820190" w="5246465">
                  <a:moveTo>
                    <a:pt x="0" y="0"/>
                  </a:moveTo>
                  <a:lnTo>
                    <a:pt x="5246465" y="0"/>
                  </a:lnTo>
                  <a:lnTo>
                    <a:pt x="5246465" y="4820190"/>
                  </a:lnTo>
                  <a:lnTo>
                    <a:pt x="0" y="48201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  <p:sp>
          <p:nvSpPr>
            <p:cNvPr name="Freeform 24" id="24"/>
            <p:cNvSpPr/>
            <p:nvPr/>
          </p:nvSpPr>
          <p:spPr>
            <a:xfrm flipH="false" flipV="false" rot="0">
              <a:off x="5576710" y="0"/>
              <a:ext cx="5246465" cy="4820190"/>
            </a:xfrm>
            <a:custGeom>
              <a:avLst/>
              <a:gdLst/>
              <a:ahLst/>
              <a:cxnLst/>
              <a:rect r="r" b="b" t="t" l="l"/>
              <a:pathLst>
                <a:path h="4820190" w="5246465">
                  <a:moveTo>
                    <a:pt x="0" y="0"/>
                  </a:moveTo>
                  <a:lnTo>
                    <a:pt x="5246465" y="0"/>
                  </a:lnTo>
                  <a:lnTo>
                    <a:pt x="5246465" y="4820190"/>
                  </a:lnTo>
                  <a:lnTo>
                    <a:pt x="0" y="48201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</p:grpSp>
      <p:grpSp>
        <p:nvGrpSpPr>
          <p:cNvPr name="Group 25" id="25"/>
          <p:cNvGrpSpPr/>
          <p:nvPr/>
        </p:nvGrpSpPr>
        <p:grpSpPr>
          <a:xfrm rot="0">
            <a:off x="11825047" y="8479429"/>
            <a:ext cx="8117381" cy="3615142"/>
            <a:chOff x="0" y="0"/>
            <a:chExt cx="10823175" cy="482019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5246465" cy="4820190"/>
            </a:xfrm>
            <a:custGeom>
              <a:avLst/>
              <a:gdLst/>
              <a:ahLst/>
              <a:cxnLst/>
              <a:rect r="r" b="b" t="t" l="l"/>
              <a:pathLst>
                <a:path h="4820190" w="5246465">
                  <a:moveTo>
                    <a:pt x="0" y="0"/>
                  </a:moveTo>
                  <a:lnTo>
                    <a:pt x="5246465" y="0"/>
                  </a:lnTo>
                  <a:lnTo>
                    <a:pt x="5246465" y="4820190"/>
                  </a:lnTo>
                  <a:lnTo>
                    <a:pt x="0" y="48201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  <p:sp>
          <p:nvSpPr>
            <p:cNvPr name="Freeform 27" id="27"/>
            <p:cNvSpPr/>
            <p:nvPr/>
          </p:nvSpPr>
          <p:spPr>
            <a:xfrm flipH="false" flipV="false" rot="0">
              <a:off x="5576710" y="0"/>
              <a:ext cx="5246465" cy="4820190"/>
            </a:xfrm>
            <a:custGeom>
              <a:avLst/>
              <a:gdLst/>
              <a:ahLst/>
              <a:cxnLst/>
              <a:rect r="r" b="b" t="t" l="l"/>
              <a:pathLst>
                <a:path h="4820190" w="5246465">
                  <a:moveTo>
                    <a:pt x="0" y="0"/>
                  </a:moveTo>
                  <a:lnTo>
                    <a:pt x="5246465" y="0"/>
                  </a:lnTo>
                  <a:lnTo>
                    <a:pt x="5246465" y="4820190"/>
                  </a:lnTo>
                  <a:lnTo>
                    <a:pt x="0" y="48201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</p:grpSp>
      <p:sp>
        <p:nvSpPr>
          <p:cNvPr name="TextBox 28" id="28"/>
          <p:cNvSpPr txBox="true"/>
          <p:nvPr/>
        </p:nvSpPr>
        <p:spPr>
          <a:xfrm rot="0">
            <a:off x="2595739" y="4391226"/>
            <a:ext cx="13050597" cy="33668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50"/>
              </a:lnSpc>
            </a:pPr>
            <a:r>
              <a:rPr lang="en-US" sz="3822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While on rounds, you notice a puddle in the hallway. It seems to be dripping down the wall. You are on the 1st floor of a building with 4 floors. You find similar water on the 2nd and 3rd floor, but nothing on the 4th floor. </a:t>
            </a:r>
          </a:p>
          <a:p>
            <a:pPr algn="ctr">
              <a:lnSpc>
                <a:spcPts val="4650"/>
              </a:lnSpc>
            </a:pPr>
          </a:p>
        </p:txBody>
      </p:sp>
    </p:spTree>
  </p:cSld>
  <p:clrMapOvr>
    <a:masterClrMapping/>
  </p:clrMapOvr>
  <p:transition spd="slow">
    <p:push dir="l"/>
  </p:transition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143000" y="0"/>
            <a:ext cx="20574000" cy="10287000"/>
            <a:chOff x="0" y="0"/>
            <a:chExt cx="27432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3716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2000"/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13716000" y="0"/>
              <a:ext cx="13716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2000"/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1394687" y="1185175"/>
            <a:ext cx="15498626" cy="6990812"/>
            <a:chOff x="0" y="0"/>
            <a:chExt cx="20664835" cy="9321083"/>
          </a:xfrm>
        </p:grpSpPr>
        <p:grpSp>
          <p:nvGrpSpPr>
            <p:cNvPr name="Group 6" id="6"/>
            <p:cNvGrpSpPr/>
            <p:nvPr/>
          </p:nvGrpSpPr>
          <p:grpSpPr>
            <a:xfrm rot="0">
              <a:off x="356076" y="0"/>
              <a:ext cx="19952682" cy="9321083"/>
              <a:chOff x="0" y="0"/>
              <a:chExt cx="3941270" cy="1841202"/>
            </a:xfrm>
          </p:grpSpPr>
          <p:sp>
            <p:nvSpPr>
              <p:cNvPr name="Freeform 7" id="7"/>
              <p:cNvSpPr/>
              <p:nvPr/>
            </p:nvSpPr>
            <p:spPr>
              <a:xfrm flipH="false" flipV="false" rot="0">
                <a:off x="0" y="0"/>
                <a:ext cx="3941271" cy="1841202"/>
              </a:xfrm>
              <a:custGeom>
                <a:avLst/>
                <a:gdLst/>
                <a:ahLst/>
                <a:cxnLst/>
                <a:rect r="r" b="b" t="t" l="l"/>
                <a:pathLst>
                  <a:path h="1841202" w="3941271">
                    <a:moveTo>
                      <a:pt x="15521" y="0"/>
                    </a:moveTo>
                    <a:lnTo>
                      <a:pt x="3925750" y="0"/>
                    </a:lnTo>
                    <a:cubicBezTo>
                      <a:pt x="3934322" y="0"/>
                      <a:pt x="3941271" y="6949"/>
                      <a:pt x="3941271" y="15521"/>
                    </a:cubicBezTo>
                    <a:lnTo>
                      <a:pt x="3941271" y="1825681"/>
                    </a:lnTo>
                    <a:cubicBezTo>
                      <a:pt x="3941271" y="1834253"/>
                      <a:pt x="3934322" y="1841202"/>
                      <a:pt x="3925750" y="1841202"/>
                    </a:cubicBezTo>
                    <a:lnTo>
                      <a:pt x="15521" y="1841202"/>
                    </a:lnTo>
                    <a:cubicBezTo>
                      <a:pt x="6949" y="1841202"/>
                      <a:pt x="0" y="1834253"/>
                      <a:pt x="0" y="1825681"/>
                    </a:cubicBezTo>
                    <a:lnTo>
                      <a:pt x="0" y="15521"/>
                    </a:lnTo>
                    <a:cubicBezTo>
                      <a:pt x="0" y="6949"/>
                      <a:pt x="6949" y="0"/>
                      <a:pt x="15521" y="0"/>
                    </a:cubicBezTo>
                    <a:close/>
                  </a:path>
                </a:pathLst>
              </a:custGeom>
              <a:solidFill>
                <a:srgbClr val="013A23"/>
              </a:solidFill>
            </p:spPr>
          </p:sp>
          <p:sp>
            <p:nvSpPr>
              <p:cNvPr name="TextBox 8" id="8"/>
              <p:cNvSpPr txBox="true"/>
              <p:nvPr/>
            </p:nvSpPr>
            <p:spPr>
              <a:xfrm>
                <a:off x="0" y="-104775"/>
                <a:ext cx="3941270" cy="1945977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531"/>
                  </a:lnSpc>
                </a:pPr>
              </a:p>
            </p:txBody>
          </p:sp>
        </p:grpSp>
        <p:grpSp>
          <p:nvGrpSpPr>
            <p:cNvPr name="Group 9" id="9"/>
            <p:cNvGrpSpPr/>
            <p:nvPr/>
          </p:nvGrpSpPr>
          <p:grpSpPr>
            <a:xfrm rot="0">
              <a:off x="0" y="8707026"/>
              <a:ext cx="20664835" cy="614057"/>
              <a:chOff x="0" y="0"/>
              <a:chExt cx="4081943" cy="121295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0" y="0"/>
                <a:ext cx="4081943" cy="121295"/>
              </a:xfrm>
              <a:custGeom>
                <a:avLst/>
                <a:gdLst/>
                <a:ahLst/>
                <a:cxnLst/>
                <a:rect r="r" b="b" t="t" l="l"/>
                <a:pathLst>
                  <a:path h="121295" w="4081943">
                    <a:moveTo>
                      <a:pt x="14986" y="0"/>
                    </a:moveTo>
                    <a:lnTo>
                      <a:pt x="4066957" y="0"/>
                    </a:lnTo>
                    <a:cubicBezTo>
                      <a:pt x="4075233" y="0"/>
                      <a:pt x="4081943" y="6709"/>
                      <a:pt x="4081943" y="14986"/>
                    </a:cubicBezTo>
                    <a:lnTo>
                      <a:pt x="4081943" y="106309"/>
                    </a:lnTo>
                    <a:cubicBezTo>
                      <a:pt x="4081943" y="110284"/>
                      <a:pt x="4080364" y="114096"/>
                      <a:pt x="4077553" y="116906"/>
                    </a:cubicBezTo>
                    <a:cubicBezTo>
                      <a:pt x="4074743" y="119716"/>
                      <a:pt x="4070931" y="121295"/>
                      <a:pt x="4066957" y="121295"/>
                    </a:cubicBezTo>
                    <a:lnTo>
                      <a:pt x="14986" y="121295"/>
                    </a:lnTo>
                    <a:cubicBezTo>
                      <a:pt x="6709" y="121295"/>
                      <a:pt x="0" y="114586"/>
                      <a:pt x="0" y="106309"/>
                    </a:cubicBezTo>
                    <a:lnTo>
                      <a:pt x="0" y="14986"/>
                    </a:lnTo>
                    <a:cubicBezTo>
                      <a:pt x="0" y="6709"/>
                      <a:pt x="6709" y="0"/>
                      <a:pt x="14986" y="0"/>
                    </a:cubicBezTo>
                    <a:close/>
                  </a:path>
                </a:pathLst>
              </a:custGeom>
              <a:solidFill>
                <a:srgbClr val="AF681A"/>
              </a:solidFill>
            </p:spPr>
          </p:sp>
          <p:sp>
            <p:nvSpPr>
              <p:cNvPr name="TextBox 11" id="11"/>
              <p:cNvSpPr txBox="true"/>
              <p:nvPr/>
            </p:nvSpPr>
            <p:spPr>
              <a:xfrm>
                <a:off x="0" y="-104775"/>
                <a:ext cx="4081943" cy="22607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531"/>
                  </a:lnSpc>
                </a:pPr>
              </a:p>
            </p:txBody>
          </p:sp>
        </p:grpSp>
        <p:sp>
          <p:nvSpPr>
            <p:cNvPr name="Freeform 12" id="12"/>
            <p:cNvSpPr/>
            <p:nvPr/>
          </p:nvSpPr>
          <p:spPr>
            <a:xfrm flipH="false" flipV="false" rot="0">
              <a:off x="356076" y="0"/>
              <a:ext cx="9976341" cy="8707026"/>
            </a:xfrm>
            <a:custGeom>
              <a:avLst/>
              <a:gdLst/>
              <a:ahLst/>
              <a:cxnLst/>
              <a:rect r="r" b="b" t="t" l="l"/>
              <a:pathLst>
                <a:path h="8707026" w="9976341">
                  <a:moveTo>
                    <a:pt x="0" y="0"/>
                  </a:moveTo>
                  <a:lnTo>
                    <a:pt x="9976341" y="0"/>
                  </a:lnTo>
                  <a:lnTo>
                    <a:pt x="9976341" y="8707026"/>
                  </a:lnTo>
                  <a:lnTo>
                    <a:pt x="0" y="87070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46000"/>
              </a:blip>
              <a:stretch>
                <a:fillRect l="0" t="-7289" r="0" b="-7289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10332417" y="0"/>
              <a:ext cx="9976341" cy="8707026"/>
            </a:xfrm>
            <a:custGeom>
              <a:avLst/>
              <a:gdLst/>
              <a:ahLst/>
              <a:cxnLst/>
              <a:rect r="r" b="b" t="t" l="l"/>
              <a:pathLst>
                <a:path h="8707026" w="9976341">
                  <a:moveTo>
                    <a:pt x="0" y="0"/>
                  </a:moveTo>
                  <a:lnTo>
                    <a:pt x="9976341" y="0"/>
                  </a:lnTo>
                  <a:lnTo>
                    <a:pt x="9976341" y="8707026"/>
                  </a:lnTo>
                  <a:lnTo>
                    <a:pt x="0" y="87070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46000"/>
              </a:blip>
              <a:stretch>
                <a:fillRect l="0" t="-7289" r="0" b="-7289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0" y="8707026"/>
              <a:ext cx="10332417" cy="614057"/>
            </a:xfrm>
            <a:custGeom>
              <a:avLst/>
              <a:gdLst/>
              <a:ahLst/>
              <a:cxnLst/>
              <a:rect r="r" b="b" t="t" l="l"/>
              <a:pathLst>
                <a:path h="614057" w="10332417">
                  <a:moveTo>
                    <a:pt x="0" y="0"/>
                  </a:moveTo>
                  <a:lnTo>
                    <a:pt x="10332417" y="0"/>
                  </a:lnTo>
                  <a:lnTo>
                    <a:pt x="10332417" y="614057"/>
                  </a:lnTo>
                  <a:lnTo>
                    <a:pt x="0" y="6140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98000"/>
              </a:blip>
              <a:stretch>
                <a:fillRect l="0" t="-1533765" r="0" b="-48882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10332417" y="8707026"/>
              <a:ext cx="10332417" cy="614057"/>
            </a:xfrm>
            <a:custGeom>
              <a:avLst/>
              <a:gdLst/>
              <a:ahLst/>
              <a:cxnLst/>
              <a:rect r="r" b="b" t="t" l="l"/>
              <a:pathLst>
                <a:path h="614057" w="10332417">
                  <a:moveTo>
                    <a:pt x="0" y="0"/>
                  </a:moveTo>
                  <a:lnTo>
                    <a:pt x="10332418" y="0"/>
                  </a:lnTo>
                  <a:lnTo>
                    <a:pt x="10332418" y="614057"/>
                  </a:lnTo>
                  <a:lnTo>
                    <a:pt x="0" y="6140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98000"/>
              </a:blip>
              <a:stretch>
                <a:fillRect l="0" t="-1533765" r="0" b="-48882"/>
              </a:stretch>
            </a:blipFill>
          </p:spPr>
        </p:sp>
      </p:grpSp>
      <p:sp>
        <p:nvSpPr>
          <p:cNvPr name="TextBox 16" id="16"/>
          <p:cNvSpPr txBox="true"/>
          <p:nvPr/>
        </p:nvSpPr>
        <p:spPr>
          <a:xfrm rot="0">
            <a:off x="3452185" y="1632850"/>
            <a:ext cx="11383630" cy="18194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3291"/>
              </a:lnSpc>
              <a:spcBef>
                <a:spcPct val="0"/>
              </a:spcBef>
            </a:pPr>
            <a:r>
              <a:rPr lang="en-US" sz="14934" spc="-821">
                <a:solidFill>
                  <a:srgbClr val="FFFFFF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2. Practice!</a:t>
            </a:r>
          </a:p>
        </p:txBody>
      </p:sp>
      <p:sp>
        <p:nvSpPr>
          <p:cNvPr name="Freeform 17" id="17"/>
          <p:cNvSpPr/>
          <p:nvPr/>
        </p:nvSpPr>
        <p:spPr>
          <a:xfrm flipH="false" flipV="false" rot="0">
            <a:off x="14835815" y="-275589"/>
            <a:ext cx="4216600" cy="4704714"/>
          </a:xfrm>
          <a:custGeom>
            <a:avLst/>
            <a:gdLst/>
            <a:ahLst/>
            <a:cxnLst/>
            <a:rect r="r" b="b" t="t" l="l"/>
            <a:pathLst>
              <a:path h="4704714" w="4216600">
                <a:moveTo>
                  <a:pt x="0" y="0"/>
                </a:moveTo>
                <a:lnTo>
                  <a:pt x="4216600" y="0"/>
                </a:lnTo>
                <a:lnTo>
                  <a:pt x="4216600" y="4704714"/>
                </a:lnTo>
                <a:lnTo>
                  <a:pt x="0" y="47047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3267320">
            <a:off x="-265826" y="1946399"/>
            <a:ext cx="3215746" cy="3022802"/>
          </a:xfrm>
          <a:custGeom>
            <a:avLst/>
            <a:gdLst/>
            <a:ahLst/>
            <a:cxnLst/>
            <a:rect r="r" b="b" t="t" l="l"/>
            <a:pathLst>
              <a:path h="3022802" w="3215746">
                <a:moveTo>
                  <a:pt x="0" y="0"/>
                </a:moveTo>
                <a:lnTo>
                  <a:pt x="3215747" y="0"/>
                </a:lnTo>
                <a:lnTo>
                  <a:pt x="3215747" y="3022802"/>
                </a:lnTo>
                <a:lnTo>
                  <a:pt x="0" y="30228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1010168">
            <a:off x="7873328" y="7532430"/>
            <a:ext cx="2541344" cy="3451741"/>
          </a:xfrm>
          <a:custGeom>
            <a:avLst/>
            <a:gdLst/>
            <a:ahLst/>
            <a:cxnLst/>
            <a:rect r="r" b="b" t="t" l="l"/>
            <a:pathLst>
              <a:path h="3451741" w="2541344">
                <a:moveTo>
                  <a:pt x="0" y="0"/>
                </a:moveTo>
                <a:lnTo>
                  <a:pt x="2541344" y="0"/>
                </a:lnTo>
                <a:lnTo>
                  <a:pt x="2541344" y="3451740"/>
                </a:lnTo>
                <a:lnTo>
                  <a:pt x="0" y="34517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-533934" y="-5910868"/>
            <a:ext cx="5400675" cy="8229600"/>
          </a:xfrm>
          <a:custGeom>
            <a:avLst/>
            <a:gdLst/>
            <a:ahLst/>
            <a:cxnLst/>
            <a:rect r="r" b="b" t="t" l="l"/>
            <a:pathLst>
              <a:path h="8229600" w="5400675">
                <a:moveTo>
                  <a:pt x="0" y="0"/>
                </a:moveTo>
                <a:lnTo>
                  <a:pt x="5400675" y="0"/>
                </a:lnTo>
                <a:lnTo>
                  <a:pt x="540067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-511457">
            <a:off x="13500798" y="299226"/>
            <a:ext cx="1691511" cy="2408085"/>
          </a:xfrm>
          <a:custGeom>
            <a:avLst/>
            <a:gdLst/>
            <a:ahLst/>
            <a:cxnLst/>
            <a:rect r="r" b="b" t="t" l="l"/>
            <a:pathLst>
              <a:path h="2408085" w="1691511">
                <a:moveTo>
                  <a:pt x="0" y="0"/>
                </a:moveTo>
                <a:lnTo>
                  <a:pt x="1691511" y="0"/>
                </a:lnTo>
                <a:lnTo>
                  <a:pt x="1691511" y="2408086"/>
                </a:lnTo>
                <a:lnTo>
                  <a:pt x="0" y="240808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26440" t="0" r="-201273" b="-233821"/>
            </a:stretch>
          </a:blipFill>
        </p:spPr>
      </p:sp>
      <p:grpSp>
        <p:nvGrpSpPr>
          <p:cNvPr name="Group 22" id="22"/>
          <p:cNvGrpSpPr/>
          <p:nvPr/>
        </p:nvGrpSpPr>
        <p:grpSpPr>
          <a:xfrm rot="0">
            <a:off x="-1654428" y="8479429"/>
            <a:ext cx="8117381" cy="3615142"/>
            <a:chOff x="0" y="0"/>
            <a:chExt cx="10823175" cy="482019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5246465" cy="4820190"/>
            </a:xfrm>
            <a:custGeom>
              <a:avLst/>
              <a:gdLst/>
              <a:ahLst/>
              <a:cxnLst/>
              <a:rect r="r" b="b" t="t" l="l"/>
              <a:pathLst>
                <a:path h="4820190" w="5246465">
                  <a:moveTo>
                    <a:pt x="0" y="0"/>
                  </a:moveTo>
                  <a:lnTo>
                    <a:pt x="5246465" y="0"/>
                  </a:lnTo>
                  <a:lnTo>
                    <a:pt x="5246465" y="4820190"/>
                  </a:lnTo>
                  <a:lnTo>
                    <a:pt x="0" y="48201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  <p:sp>
          <p:nvSpPr>
            <p:cNvPr name="Freeform 24" id="24"/>
            <p:cNvSpPr/>
            <p:nvPr/>
          </p:nvSpPr>
          <p:spPr>
            <a:xfrm flipH="false" flipV="false" rot="0">
              <a:off x="5576710" y="0"/>
              <a:ext cx="5246465" cy="4820190"/>
            </a:xfrm>
            <a:custGeom>
              <a:avLst/>
              <a:gdLst/>
              <a:ahLst/>
              <a:cxnLst/>
              <a:rect r="r" b="b" t="t" l="l"/>
              <a:pathLst>
                <a:path h="4820190" w="5246465">
                  <a:moveTo>
                    <a:pt x="0" y="0"/>
                  </a:moveTo>
                  <a:lnTo>
                    <a:pt x="5246465" y="0"/>
                  </a:lnTo>
                  <a:lnTo>
                    <a:pt x="5246465" y="4820190"/>
                  </a:lnTo>
                  <a:lnTo>
                    <a:pt x="0" y="48201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</p:grpSp>
      <p:grpSp>
        <p:nvGrpSpPr>
          <p:cNvPr name="Group 25" id="25"/>
          <p:cNvGrpSpPr/>
          <p:nvPr/>
        </p:nvGrpSpPr>
        <p:grpSpPr>
          <a:xfrm rot="0">
            <a:off x="11825047" y="8479429"/>
            <a:ext cx="8117381" cy="3615142"/>
            <a:chOff x="0" y="0"/>
            <a:chExt cx="10823175" cy="482019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5246465" cy="4820190"/>
            </a:xfrm>
            <a:custGeom>
              <a:avLst/>
              <a:gdLst/>
              <a:ahLst/>
              <a:cxnLst/>
              <a:rect r="r" b="b" t="t" l="l"/>
              <a:pathLst>
                <a:path h="4820190" w="5246465">
                  <a:moveTo>
                    <a:pt x="0" y="0"/>
                  </a:moveTo>
                  <a:lnTo>
                    <a:pt x="5246465" y="0"/>
                  </a:lnTo>
                  <a:lnTo>
                    <a:pt x="5246465" y="4820190"/>
                  </a:lnTo>
                  <a:lnTo>
                    <a:pt x="0" y="48201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  <p:sp>
          <p:nvSpPr>
            <p:cNvPr name="Freeform 27" id="27"/>
            <p:cNvSpPr/>
            <p:nvPr/>
          </p:nvSpPr>
          <p:spPr>
            <a:xfrm flipH="false" flipV="false" rot="0">
              <a:off x="5576710" y="0"/>
              <a:ext cx="5246465" cy="4820190"/>
            </a:xfrm>
            <a:custGeom>
              <a:avLst/>
              <a:gdLst/>
              <a:ahLst/>
              <a:cxnLst/>
              <a:rect r="r" b="b" t="t" l="l"/>
              <a:pathLst>
                <a:path h="4820190" w="5246465">
                  <a:moveTo>
                    <a:pt x="0" y="0"/>
                  </a:moveTo>
                  <a:lnTo>
                    <a:pt x="5246465" y="0"/>
                  </a:lnTo>
                  <a:lnTo>
                    <a:pt x="5246465" y="4820190"/>
                  </a:lnTo>
                  <a:lnTo>
                    <a:pt x="0" y="48201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</p:grpSp>
      <p:sp>
        <p:nvSpPr>
          <p:cNvPr name="TextBox 28" id="28"/>
          <p:cNvSpPr txBox="true"/>
          <p:nvPr/>
        </p:nvSpPr>
        <p:spPr>
          <a:xfrm rot="0">
            <a:off x="2595739" y="4391226"/>
            <a:ext cx="13050597" cy="26905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50"/>
              </a:lnSpc>
            </a:pPr>
            <a:r>
              <a:rPr lang="en-US" sz="3822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The residents in Cascades A203 call you because they don't have power in their living room. Some of the outlets work, but some don't and the lights won't turn on.</a:t>
            </a:r>
          </a:p>
          <a:p>
            <a:pPr algn="ctr">
              <a:lnSpc>
                <a:spcPts val="4650"/>
              </a:lnSpc>
            </a:pPr>
          </a:p>
        </p:txBody>
      </p:sp>
    </p:spTree>
  </p:cSld>
  <p:clrMapOvr>
    <a:masterClrMapping/>
  </p:clrMapOvr>
  <p:transition spd="slow">
    <p:push dir="l"/>
  </p:transition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143000" y="0"/>
            <a:ext cx="20574000" cy="10287000"/>
            <a:chOff x="0" y="0"/>
            <a:chExt cx="27432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3716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2000"/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13716000" y="0"/>
              <a:ext cx="13716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2000"/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1394687" y="1185175"/>
            <a:ext cx="15498626" cy="6990812"/>
            <a:chOff x="0" y="0"/>
            <a:chExt cx="20664835" cy="9321083"/>
          </a:xfrm>
        </p:grpSpPr>
        <p:grpSp>
          <p:nvGrpSpPr>
            <p:cNvPr name="Group 6" id="6"/>
            <p:cNvGrpSpPr/>
            <p:nvPr/>
          </p:nvGrpSpPr>
          <p:grpSpPr>
            <a:xfrm rot="0">
              <a:off x="356076" y="0"/>
              <a:ext cx="19952682" cy="9321083"/>
              <a:chOff x="0" y="0"/>
              <a:chExt cx="3941270" cy="1841202"/>
            </a:xfrm>
          </p:grpSpPr>
          <p:sp>
            <p:nvSpPr>
              <p:cNvPr name="Freeform 7" id="7"/>
              <p:cNvSpPr/>
              <p:nvPr/>
            </p:nvSpPr>
            <p:spPr>
              <a:xfrm flipH="false" flipV="false" rot="0">
                <a:off x="0" y="0"/>
                <a:ext cx="3941271" cy="1841202"/>
              </a:xfrm>
              <a:custGeom>
                <a:avLst/>
                <a:gdLst/>
                <a:ahLst/>
                <a:cxnLst/>
                <a:rect r="r" b="b" t="t" l="l"/>
                <a:pathLst>
                  <a:path h="1841202" w="3941271">
                    <a:moveTo>
                      <a:pt x="15521" y="0"/>
                    </a:moveTo>
                    <a:lnTo>
                      <a:pt x="3925750" y="0"/>
                    </a:lnTo>
                    <a:cubicBezTo>
                      <a:pt x="3934322" y="0"/>
                      <a:pt x="3941271" y="6949"/>
                      <a:pt x="3941271" y="15521"/>
                    </a:cubicBezTo>
                    <a:lnTo>
                      <a:pt x="3941271" y="1825681"/>
                    </a:lnTo>
                    <a:cubicBezTo>
                      <a:pt x="3941271" y="1834253"/>
                      <a:pt x="3934322" y="1841202"/>
                      <a:pt x="3925750" y="1841202"/>
                    </a:cubicBezTo>
                    <a:lnTo>
                      <a:pt x="15521" y="1841202"/>
                    </a:lnTo>
                    <a:cubicBezTo>
                      <a:pt x="6949" y="1841202"/>
                      <a:pt x="0" y="1834253"/>
                      <a:pt x="0" y="1825681"/>
                    </a:cubicBezTo>
                    <a:lnTo>
                      <a:pt x="0" y="15521"/>
                    </a:lnTo>
                    <a:cubicBezTo>
                      <a:pt x="0" y="6949"/>
                      <a:pt x="6949" y="0"/>
                      <a:pt x="15521" y="0"/>
                    </a:cubicBezTo>
                    <a:close/>
                  </a:path>
                </a:pathLst>
              </a:custGeom>
              <a:solidFill>
                <a:srgbClr val="013A23"/>
              </a:solidFill>
            </p:spPr>
          </p:sp>
          <p:sp>
            <p:nvSpPr>
              <p:cNvPr name="TextBox 8" id="8"/>
              <p:cNvSpPr txBox="true"/>
              <p:nvPr/>
            </p:nvSpPr>
            <p:spPr>
              <a:xfrm>
                <a:off x="0" y="-104775"/>
                <a:ext cx="3941270" cy="1945977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531"/>
                  </a:lnSpc>
                </a:pPr>
              </a:p>
            </p:txBody>
          </p:sp>
        </p:grpSp>
        <p:grpSp>
          <p:nvGrpSpPr>
            <p:cNvPr name="Group 9" id="9"/>
            <p:cNvGrpSpPr/>
            <p:nvPr/>
          </p:nvGrpSpPr>
          <p:grpSpPr>
            <a:xfrm rot="0">
              <a:off x="0" y="8707026"/>
              <a:ext cx="20664835" cy="614057"/>
              <a:chOff x="0" y="0"/>
              <a:chExt cx="4081943" cy="121295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0" y="0"/>
                <a:ext cx="4081943" cy="121295"/>
              </a:xfrm>
              <a:custGeom>
                <a:avLst/>
                <a:gdLst/>
                <a:ahLst/>
                <a:cxnLst/>
                <a:rect r="r" b="b" t="t" l="l"/>
                <a:pathLst>
                  <a:path h="121295" w="4081943">
                    <a:moveTo>
                      <a:pt x="14986" y="0"/>
                    </a:moveTo>
                    <a:lnTo>
                      <a:pt x="4066957" y="0"/>
                    </a:lnTo>
                    <a:cubicBezTo>
                      <a:pt x="4075233" y="0"/>
                      <a:pt x="4081943" y="6709"/>
                      <a:pt x="4081943" y="14986"/>
                    </a:cubicBezTo>
                    <a:lnTo>
                      <a:pt x="4081943" y="106309"/>
                    </a:lnTo>
                    <a:cubicBezTo>
                      <a:pt x="4081943" y="110284"/>
                      <a:pt x="4080364" y="114096"/>
                      <a:pt x="4077553" y="116906"/>
                    </a:cubicBezTo>
                    <a:cubicBezTo>
                      <a:pt x="4074743" y="119716"/>
                      <a:pt x="4070931" y="121295"/>
                      <a:pt x="4066957" y="121295"/>
                    </a:cubicBezTo>
                    <a:lnTo>
                      <a:pt x="14986" y="121295"/>
                    </a:lnTo>
                    <a:cubicBezTo>
                      <a:pt x="6709" y="121295"/>
                      <a:pt x="0" y="114586"/>
                      <a:pt x="0" y="106309"/>
                    </a:cubicBezTo>
                    <a:lnTo>
                      <a:pt x="0" y="14986"/>
                    </a:lnTo>
                    <a:cubicBezTo>
                      <a:pt x="0" y="6709"/>
                      <a:pt x="6709" y="0"/>
                      <a:pt x="14986" y="0"/>
                    </a:cubicBezTo>
                    <a:close/>
                  </a:path>
                </a:pathLst>
              </a:custGeom>
              <a:solidFill>
                <a:srgbClr val="AF681A"/>
              </a:solidFill>
            </p:spPr>
          </p:sp>
          <p:sp>
            <p:nvSpPr>
              <p:cNvPr name="TextBox 11" id="11"/>
              <p:cNvSpPr txBox="true"/>
              <p:nvPr/>
            </p:nvSpPr>
            <p:spPr>
              <a:xfrm>
                <a:off x="0" y="-104775"/>
                <a:ext cx="4081943" cy="22607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531"/>
                  </a:lnSpc>
                </a:pPr>
              </a:p>
            </p:txBody>
          </p:sp>
        </p:grpSp>
        <p:sp>
          <p:nvSpPr>
            <p:cNvPr name="Freeform 12" id="12"/>
            <p:cNvSpPr/>
            <p:nvPr/>
          </p:nvSpPr>
          <p:spPr>
            <a:xfrm flipH="false" flipV="false" rot="0">
              <a:off x="356076" y="0"/>
              <a:ext cx="9976341" cy="8707026"/>
            </a:xfrm>
            <a:custGeom>
              <a:avLst/>
              <a:gdLst/>
              <a:ahLst/>
              <a:cxnLst/>
              <a:rect r="r" b="b" t="t" l="l"/>
              <a:pathLst>
                <a:path h="8707026" w="9976341">
                  <a:moveTo>
                    <a:pt x="0" y="0"/>
                  </a:moveTo>
                  <a:lnTo>
                    <a:pt x="9976341" y="0"/>
                  </a:lnTo>
                  <a:lnTo>
                    <a:pt x="9976341" y="8707026"/>
                  </a:lnTo>
                  <a:lnTo>
                    <a:pt x="0" y="87070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46000"/>
              </a:blip>
              <a:stretch>
                <a:fillRect l="0" t="-7289" r="0" b="-7289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10332417" y="0"/>
              <a:ext cx="9976341" cy="8707026"/>
            </a:xfrm>
            <a:custGeom>
              <a:avLst/>
              <a:gdLst/>
              <a:ahLst/>
              <a:cxnLst/>
              <a:rect r="r" b="b" t="t" l="l"/>
              <a:pathLst>
                <a:path h="8707026" w="9976341">
                  <a:moveTo>
                    <a:pt x="0" y="0"/>
                  </a:moveTo>
                  <a:lnTo>
                    <a:pt x="9976341" y="0"/>
                  </a:lnTo>
                  <a:lnTo>
                    <a:pt x="9976341" y="8707026"/>
                  </a:lnTo>
                  <a:lnTo>
                    <a:pt x="0" y="87070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46000"/>
              </a:blip>
              <a:stretch>
                <a:fillRect l="0" t="-7289" r="0" b="-7289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0" y="8707026"/>
              <a:ext cx="10332417" cy="614057"/>
            </a:xfrm>
            <a:custGeom>
              <a:avLst/>
              <a:gdLst/>
              <a:ahLst/>
              <a:cxnLst/>
              <a:rect r="r" b="b" t="t" l="l"/>
              <a:pathLst>
                <a:path h="614057" w="10332417">
                  <a:moveTo>
                    <a:pt x="0" y="0"/>
                  </a:moveTo>
                  <a:lnTo>
                    <a:pt x="10332417" y="0"/>
                  </a:lnTo>
                  <a:lnTo>
                    <a:pt x="10332417" y="614057"/>
                  </a:lnTo>
                  <a:lnTo>
                    <a:pt x="0" y="6140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98000"/>
              </a:blip>
              <a:stretch>
                <a:fillRect l="0" t="-1533765" r="0" b="-48882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10332417" y="8707026"/>
              <a:ext cx="10332417" cy="614057"/>
            </a:xfrm>
            <a:custGeom>
              <a:avLst/>
              <a:gdLst/>
              <a:ahLst/>
              <a:cxnLst/>
              <a:rect r="r" b="b" t="t" l="l"/>
              <a:pathLst>
                <a:path h="614057" w="10332417">
                  <a:moveTo>
                    <a:pt x="0" y="0"/>
                  </a:moveTo>
                  <a:lnTo>
                    <a:pt x="10332418" y="0"/>
                  </a:lnTo>
                  <a:lnTo>
                    <a:pt x="10332418" y="614057"/>
                  </a:lnTo>
                  <a:lnTo>
                    <a:pt x="0" y="6140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98000"/>
              </a:blip>
              <a:stretch>
                <a:fillRect l="0" t="-1533765" r="0" b="-48882"/>
              </a:stretch>
            </a:blipFill>
          </p:spPr>
        </p:sp>
      </p:grpSp>
      <p:sp>
        <p:nvSpPr>
          <p:cNvPr name="TextBox 16" id="16"/>
          <p:cNvSpPr txBox="true"/>
          <p:nvPr/>
        </p:nvSpPr>
        <p:spPr>
          <a:xfrm rot="0">
            <a:off x="3452185" y="1632850"/>
            <a:ext cx="11383630" cy="18194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3291"/>
              </a:lnSpc>
              <a:spcBef>
                <a:spcPct val="0"/>
              </a:spcBef>
            </a:pPr>
            <a:r>
              <a:rPr lang="en-US" sz="14934" spc="-821">
                <a:solidFill>
                  <a:srgbClr val="FFFFFF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3. Practice!</a:t>
            </a:r>
          </a:p>
        </p:txBody>
      </p:sp>
      <p:sp>
        <p:nvSpPr>
          <p:cNvPr name="Freeform 17" id="17"/>
          <p:cNvSpPr/>
          <p:nvPr/>
        </p:nvSpPr>
        <p:spPr>
          <a:xfrm flipH="false" flipV="false" rot="0">
            <a:off x="14835815" y="-275589"/>
            <a:ext cx="4216600" cy="4704714"/>
          </a:xfrm>
          <a:custGeom>
            <a:avLst/>
            <a:gdLst/>
            <a:ahLst/>
            <a:cxnLst/>
            <a:rect r="r" b="b" t="t" l="l"/>
            <a:pathLst>
              <a:path h="4704714" w="4216600">
                <a:moveTo>
                  <a:pt x="0" y="0"/>
                </a:moveTo>
                <a:lnTo>
                  <a:pt x="4216600" y="0"/>
                </a:lnTo>
                <a:lnTo>
                  <a:pt x="4216600" y="4704714"/>
                </a:lnTo>
                <a:lnTo>
                  <a:pt x="0" y="47047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3267320">
            <a:off x="-265826" y="1946399"/>
            <a:ext cx="3215746" cy="3022802"/>
          </a:xfrm>
          <a:custGeom>
            <a:avLst/>
            <a:gdLst/>
            <a:ahLst/>
            <a:cxnLst/>
            <a:rect r="r" b="b" t="t" l="l"/>
            <a:pathLst>
              <a:path h="3022802" w="3215746">
                <a:moveTo>
                  <a:pt x="0" y="0"/>
                </a:moveTo>
                <a:lnTo>
                  <a:pt x="3215747" y="0"/>
                </a:lnTo>
                <a:lnTo>
                  <a:pt x="3215747" y="3022802"/>
                </a:lnTo>
                <a:lnTo>
                  <a:pt x="0" y="30228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1010168">
            <a:off x="7873328" y="7532430"/>
            <a:ext cx="2541344" cy="3451741"/>
          </a:xfrm>
          <a:custGeom>
            <a:avLst/>
            <a:gdLst/>
            <a:ahLst/>
            <a:cxnLst/>
            <a:rect r="r" b="b" t="t" l="l"/>
            <a:pathLst>
              <a:path h="3451741" w="2541344">
                <a:moveTo>
                  <a:pt x="0" y="0"/>
                </a:moveTo>
                <a:lnTo>
                  <a:pt x="2541344" y="0"/>
                </a:lnTo>
                <a:lnTo>
                  <a:pt x="2541344" y="3451740"/>
                </a:lnTo>
                <a:lnTo>
                  <a:pt x="0" y="34517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-533934" y="-5910868"/>
            <a:ext cx="5400675" cy="8229600"/>
          </a:xfrm>
          <a:custGeom>
            <a:avLst/>
            <a:gdLst/>
            <a:ahLst/>
            <a:cxnLst/>
            <a:rect r="r" b="b" t="t" l="l"/>
            <a:pathLst>
              <a:path h="8229600" w="5400675">
                <a:moveTo>
                  <a:pt x="0" y="0"/>
                </a:moveTo>
                <a:lnTo>
                  <a:pt x="5400675" y="0"/>
                </a:lnTo>
                <a:lnTo>
                  <a:pt x="540067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-511457">
            <a:off x="13500798" y="299226"/>
            <a:ext cx="1691511" cy="2408085"/>
          </a:xfrm>
          <a:custGeom>
            <a:avLst/>
            <a:gdLst/>
            <a:ahLst/>
            <a:cxnLst/>
            <a:rect r="r" b="b" t="t" l="l"/>
            <a:pathLst>
              <a:path h="2408085" w="1691511">
                <a:moveTo>
                  <a:pt x="0" y="0"/>
                </a:moveTo>
                <a:lnTo>
                  <a:pt x="1691511" y="0"/>
                </a:lnTo>
                <a:lnTo>
                  <a:pt x="1691511" y="2408086"/>
                </a:lnTo>
                <a:lnTo>
                  <a:pt x="0" y="240808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26440" t="0" r="-201273" b="-233821"/>
            </a:stretch>
          </a:blipFill>
        </p:spPr>
      </p:sp>
      <p:grpSp>
        <p:nvGrpSpPr>
          <p:cNvPr name="Group 22" id="22"/>
          <p:cNvGrpSpPr/>
          <p:nvPr/>
        </p:nvGrpSpPr>
        <p:grpSpPr>
          <a:xfrm rot="0">
            <a:off x="-1654428" y="8479429"/>
            <a:ext cx="8117381" cy="3615142"/>
            <a:chOff x="0" y="0"/>
            <a:chExt cx="10823175" cy="482019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5246465" cy="4820190"/>
            </a:xfrm>
            <a:custGeom>
              <a:avLst/>
              <a:gdLst/>
              <a:ahLst/>
              <a:cxnLst/>
              <a:rect r="r" b="b" t="t" l="l"/>
              <a:pathLst>
                <a:path h="4820190" w="5246465">
                  <a:moveTo>
                    <a:pt x="0" y="0"/>
                  </a:moveTo>
                  <a:lnTo>
                    <a:pt x="5246465" y="0"/>
                  </a:lnTo>
                  <a:lnTo>
                    <a:pt x="5246465" y="4820190"/>
                  </a:lnTo>
                  <a:lnTo>
                    <a:pt x="0" y="48201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  <p:sp>
          <p:nvSpPr>
            <p:cNvPr name="Freeform 24" id="24"/>
            <p:cNvSpPr/>
            <p:nvPr/>
          </p:nvSpPr>
          <p:spPr>
            <a:xfrm flipH="false" flipV="false" rot="0">
              <a:off x="5576710" y="0"/>
              <a:ext cx="5246465" cy="4820190"/>
            </a:xfrm>
            <a:custGeom>
              <a:avLst/>
              <a:gdLst/>
              <a:ahLst/>
              <a:cxnLst/>
              <a:rect r="r" b="b" t="t" l="l"/>
              <a:pathLst>
                <a:path h="4820190" w="5246465">
                  <a:moveTo>
                    <a:pt x="0" y="0"/>
                  </a:moveTo>
                  <a:lnTo>
                    <a:pt x="5246465" y="0"/>
                  </a:lnTo>
                  <a:lnTo>
                    <a:pt x="5246465" y="4820190"/>
                  </a:lnTo>
                  <a:lnTo>
                    <a:pt x="0" y="48201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</p:grpSp>
      <p:grpSp>
        <p:nvGrpSpPr>
          <p:cNvPr name="Group 25" id="25"/>
          <p:cNvGrpSpPr/>
          <p:nvPr/>
        </p:nvGrpSpPr>
        <p:grpSpPr>
          <a:xfrm rot="0">
            <a:off x="11825047" y="8479429"/>
            <a:ext cx="8117381" cy="3615142"/>
            <a:chOff x="0" y="0"/>
            <a:chExt cx="10823175" cy="482019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5246465" cy="4820190"/>
            </a:xfrm>
            <a:custGeom>
              <a:avLst/>
              <a:gdLst/>
              <a:ahLst/>
              <a:cxnLst/>
              <a:rect r="r" b="b" t="t" l="l"/>
              <a:pathLst>
                <a:path h="4820190" w="5246465">
                  <a:moveTo>
                    <a:pt x="0" y="0"/>
                  </a:moveTo>
                  <a:lnTo>
                    <a:pt x="5246465" y="0"/>
                  </a:lnTo>
                  <a:lnTo>
                    <a:pt x="5246465" y="4820190"/>
                  </a:lnTo>
                  <a:lnTo>
                    <a:pt x="0" y="48201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  <p:sp>
          <p:nvSpPr>
            <p:cNvPr name="Freeform 27" id="27"/>
            <p:cNvSpPr/>
            <p:nvPr/>
          </p:nvSpPr>
          <p:spPr>
            <a:xfrm flipH="false" flipV="false" rot="0">
              <a:off x="5576710" y="0"/>
              <a:ext cx="5246465" cy="4820190"/>
            </a:xfrm>
            <a:custGeom>
              <a:avLst/>
              <a:gdLst/>
              <a:ahLst/>
              <a:cxnLst/>
              <a:rect r="r" b="b" t="t" l="l"/>
              <a:pathLst>
                <a:path h="4820190" w="5246465">
                  <a:moveTo>
                    <a:pt x="0" y="0"/>
                  </a:moveTo>
                  <a:lnTo>
                    <a:pt x="5246465" y="0"/>
                  </a:lnTo>
                  <a:lnTo>
                    <a:pt x="5246465" y="4820190"/>
                  </a:lnTo>
                  <a:lnTo>
                    <a:pt x="0" y="48201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</p:grpSp>
      <p:sp>
        <p:nvSpPr>
          <p:cNvPr name="TextBox 28" id="28"/>
          <p:cNvSpPr txBox="true"/>
          <p:nvPr/>
        </p:nvSpPr>
        <p:spPr>
          <a:xfrm rot="0">
            <a:off x="2595739" y="4334076"/>
            <a:ext cx="13050597" cy="34170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170"/>
              </a:lnSpc>
            </a:pPr>
            <a:r>
              <a:rPr lang="en-US" sz="5122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You're awoken from a deep sleep by a very loud noise. You come-to and realize the fire alarm is going off!</a:t>
            </a:r>
          </a:p>
          <a:p>
            <a:pPr algn="ctr">
              <a:lnSpc>
                <a:spcPts val="4650"/>
              </a:lnSpc>
            </a:pPr>
          </a:p>
        </p:txBody>
      </p:sp>
    </p:spTree>
  </p:cSld>
  <p:clrMapOvr>
    <a:masterClrMapping/>
  </p:clrMapOvr>
  <p:transition spd="slow">
    <p:push dir="l"/>
  </p:transition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143000" y="0"/>
            <a:ext cx="20574000" cy="10287000"/>
            <a:chOff x="0" y="0"/>
            <a:chExt cx="27432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3716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2000"/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13716000" y="0"/>
              <a:ext cx="13716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2000"/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1394687" y="1185175"/>
            <a:ext cx="15498626" cy="6990812"/>
            <a:chOff x="0" y="0"/>
            <a:chExt cx="20664835" cy="9321083"/>
          </a:xfrm>
        </p:grpSpPr>
        <p:grpSp>
          <p:nvGrpSpPr>
            <p:cNvPr name="Group 6" id="6"/>
            <p:cNvGrpSpPr/>
            <p:nvPr/>
          </p:nvGrpSpPr>
          <p:grpSpPr>
            <a:xfrm rot="0">
              <a:off x="356076" y="0"/>
              <a:ext cx="19952682" cy="9321083"/>
              <a:chOff x="0" y="0"/>
              <a:chExt cx="3941270" cy="1841202"/>
            </a:xfrm>
          </p:grpSpPr>
          <p:sp>
            <p:nvSpPr>
              <p:cNvPr name="Freeform 7" id="7"/>
              <p:cNvSpPr/>
              <p:nvPr/>
            </p:nvSpPr>
            <p:spPr>
              <a:xfrm flipH="false" flipV="false" rot="0">
                <a:off x="0" y="0"/>
                <a:ext cx="3941271" cy="1841202"/>
              </a:xfrm>
              <a:custGeom>
                <a:avLst/>
                <a:gdLst/>
                <a:ahLst/>
                <a:cxnLst/>
                <a:rect r="r" b="b" t="t" l="l"/>
                <a:pathLst>
                  <a:path h="1841202" w="3941271">
                    <a:moveTo>
                      <a:pt x="15521" y="0"/>
                    </a:moveTo>
                    <a:lnTo>
                      <a:pt x="3925750" y="0"/>
                    </a:lnTo>
                    <a:cubicBezTo>
                      <a:pt x="3934322" y="0"/>
                      <a:pt x="3941271" y="6949"/>
                      <a:pt x="3941271" y="15521"/>
                    </a:cubicBezTo>
                    <a:lnTo>
                      <a:pt x="3941271" y="1825681"/>
                    </a:lnTo>
                    <a:cubicBezTo>
                      <a:pt x="3941271" y="1834253"/>
                      <a:pt x="3934322" y="1841202"/>
                      <a:pt x="3925750" y="1841202"/>
                    </a:cubicBezTo>
                    <a:lnTo>
                      <a:pt x="15521" y="1841202"/>
                    </a:lnTo>
                    <a:cubicBezTo>
                      <a:pt x="6949" y="1841202"/>
                      <a:pt x="0" y="1834253"/>
                      <a:pt x="0" y="1825681"/>
                    </a:cubicBezTo>
                    <a:lnTo>
                      <a:pt x="0" y="15521"/>
                    </a:lnTo>
                    <a:cubicBezTo>
                      <a:pt x="0" y="6949"/>
                      <a:pt x="6949" y="0"/>
                      <a:pt x="15521" y="0"/>
                    </a:cubicBezTo>
                    <a:close/>
                  </a:path>
                </a:pathLst>
              </a:custGeom>
              <a:solidFill>
                <a:srgbClr val="013A23"/>
              </a:solidFill>
            </p:spPr>
          </p:sp>
          <p:sp>
            <p:nvSpPr>
              <p:cNvPr name="TextBox 8" id="8"/>
              <p:cNvSpPr txBox="true"/>
              <p:nvPr/>
            </p:nvSpPr>
            <p:spPr>
              <a:xfrm>
                <a:off x="0" y="-104775"/>
                <a:ext cx="3941270" cy="1945977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531"/>
                  </a:lnSpc>
                </a:pPr>
              </a:p>
            </p:txBody>
          </p:sp>
        </p:grpSp>
        <p:grpSp>
          <p:nvGrpSpPr>
            <p:cNvPr name="Group 9" id="9"/>
            <p:cNvGrpSpPr/>
            <p:nvPr/>
          </p:nvGrpSpPr>
          <p:grpSpPr>
            <a:xfrm rot="0">
              <a:off x="0" y="8707026"/>
              <a:ext cx="20664835" cy="614057"/>
              <a:chOff x="0" y="0"/>
              <a:chExt cx="4081943" cy="121295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0" y="0"/>
                <a:ext cx="4081943" cy="121295"/>
              </a:xfrm>
              <a:custGeom>
                <a:avLst/>
                <a:gdLst/>
                <a:ahLst/>
                <a:cxnLst/>
                <a:rect r="r" b="b" t="t" l="l"/>
                <a:pathLst>
                  <a:path h="121295" w="4081943">
                    <a:moveTo>
                      <a:pt x="14986" y="0"/>
                    </a:moveTo>
                    <a:lnTo>
                      <a:pt x="4066957" y="0"/>
                    </a:lnTo>
                    <a:cubicBezTo>
                      <a:pt x="4075233" y="0"/>
                      <a:pt x="4081943" y="6709"/>
                      <a:pt x="4081943" y="14986"/>
                    </a:cubicBezTo>
                    <a:lnTo>
                      <a:pt x="4081943" y="106309"/>
                    </a:lnTo>
                    <a:cubicBezTo>
                      <a:pt x="4081943" y="110284"/>
                      <a:pt x="4080364" y="114096"/>
                      <a:pt x="4077553" y="116906"/>
                    </a:cubicBezTo>
                    <a:cubicBezTo>
                      <a:pt x="4074743" y="119716"/>
                      <a:pt x="4070931" y="121295"/>
                      <a:pt x="4066957" y="121295"/>
                    </a:cubicBezTo>
                    <a:lnTo>
                      <a:pt x="14986" y="121295"/>
                    </a:lnTo>
                    <a:cubicBezTo>
                      <a:pt x="6709" y="121295"/>
                      <a:pt x="0" y="114586"/>
                      <a:pt x="0" y="106309"/>
                    </a:cubicBezTo>
                    <a:lnTo>
                      <a:pt x="0" y="14986"/>
                    </a:lnTo>
                    <a:cubicBezTo>
                      <a:pt x="0" y="6709"/>
                      <a:pt x="6709" y="0"/>
                      <a:pt x="14986" y="0"/>
                    </a:cubicBezTo>
                    <a:close/>
                  </a:path>
                </a:pathLst>
              </a:custGeom>
              <a:solidFill>
                <a:srgbClr val="AF681A"/>
              </a:solidFill>
            </p:spPr>
          </p:sp>
          <p:sp>
            <p:nvSpPr>
              <p:cNvPr name="TextBox 11" id="11"/>
              <p:cNvSpPr txBox="true"/>
              <p:nvPr/>
            </p:nvSpPr>
            <p:spPr>
              <a:xfrm>
                <a:off x="0" y="-104775"/>
                <a:ext cx="4081943" cy="22607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531"/>
                  </a:lnSpc>
                </a:pPr>
              </a:p>
            </p:txBody>
          </p:sp>
        </p:grpSp>
        <p:sp>
          <p:nvSpPr>
            <p:cNvPr name="Freeform 12" id="12"/>
            <p:cNvSpPr/>
            <p:nvPr/>
          </p:nvSpPr>
          <p:spPr>
            <a:xfrm flipH="false" flipV="false" rot="0">
              <a:off x="356076" y="0"/>
              <a:ext cx="9976341" cy="8707026"/>
            </a:xfrm>
            <a:custGeom>
              <a:avLst/>
              <a:gdLst/>
              <a:ahLst/>
              <a:cxnLst/>
              <a:rect r="r" b="b" t="t" l="l"/>
              <a:pathLst>
                <a:path h="8707026" w="9976341">
                  <a:moveTo>
                    <a:pt x="0" y="0"/>
                  </a:moveTo>
                  <a:lnTo>
                    <a:pt x="9976341" y="0"/>
                  </a:lnTo>
                  <a:lnTo>
                    <a:pt x="9976341" y="8707026"/>
                  </a:lnTo>
                  <a:lnTo>
                    <a:pt x="0" y="87070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46000"/>
              </a:blip>
              <a:stretch>
                <a:fillRect l="0" t="-7289" r="0" b="-7289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10332417" y="0"/>
              <a:ext cx="9976341" cy="8707026"/>
            </a:xfrm>
            <a:custGeom>
              <a:avLst/>
              <a:gdLst/>
              <a:ahLst/>
              <a:cxnLst/>
              <a:rect r="r" b="b" t="t" l="l"/>
              <a:pathLst>
                <a:path h="8707026" w="9976341">
                  <a:moveTo>
                    <a:pt x="0" y="0"/>
                  </a:moveTo>
                  <a:lnTo>
                    <a:pt x="9976341" y="0"/>
                  </a:lnTo>
                  <a:lnTo>
                    <a:pt x="9976341" y="8707026"/>
                  </a:lnTo>
                  <a:lnTo>
                    <a:pt x="0" y="87070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46000"/>
              </a:blip>
              <a:stretch>
                <a:fillRect l="0" t="-7289" r="0" b="-7289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0" y="8707026"/>
              <a:ext cx="10332417" cy="614057"/>
            </a:xfrm>
            <a:custGeom>
              <a:avLst/>
              <a:gdLst/>
              <a:ahLst/>
              <a:cxnLst/>
              <a:rect r="r" b="b" t="t" l="l"/>
              <a:pathLst>
                <a:path h="614057" w="10332417">
                  <a:moveTo>
                    <a:pt x="0" y="0"/>
                  </a:moveTo>
                  <a:lnTo>
                    <a:pt x="10332417" y="0"/>
                  </a:lnTo>
                  <a:lnTo>
                    <a:pt x="10332417" y="614057"/>
                  </a:lnTo>
                  <a:lnTo>
                    <a:pt x="0" y="6140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98000"/>
              </a:blip>
              <a:stretch>
                <a:fillRect l="0" t="-1533765" r="0" b="-48882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10332417" y="8707026"/>
              <a:ext cx="10332417" cy="614057"/>
            </a:xfrm>
            <a:custGeom>
              <a:avLst/>
              <a:gdLst/>
              <a:ahLst/>
              <a:cxnLst/>
              <a:rect r="r" b="b" t="t" l="l"/>
              <a:pathLst>
                <a:path h="614057" w="10332417">
                  <a:moveTo>
                    <a:pt x="0" y="0"/>
                  </a:moveTo>
                  <a:lnTo>
                    <a:pt x="10332418" y="0"/>
                  </a:lnTo>
                  <a:lnTo>
                    <a:pt x="10332418" y="614057"/>
                  </a:lnTo>
                  <a:lnTo>
                    <a:pt x="0" y="6140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98000"/>
              </a:blip>
              <a:stretch>
                <a:fillRect l="0" t="-1533765" r="0" b="-48882"/>
              </a:stretch>
            </a:blipFill>
          </p:spPr>
        </p:sp>
      </p:grpSp>
      <p:sp>
        <p:nvSpPr>
          <p:cNvPr name="TextBox 16" id="16"/>
          <p:cNvSpPr txBox="true"/>
          <p:nvPr/>
        </p:nvSpPr>
        <p:spPr>
          <a:xfrm rot="0">
            <a:off x="3452185" y="1632850"/>
            <a:ext cx="11383630" cy="18194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3291"/>
              </a:lnSpc>
              <a:spcBef>
                <a:spcPct val="0"/>
              </a:spcBef>
            </a:pPr>
            <a:r>
              <a:rPr lang="en-US" sz="14934" spc="-821">
                <a:solidFill>
                  <a:srgbClr val="FFFFFF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4. Practice!</a:t>
            </a:r>
          </a:p>
        </p:txBody>
      </p:sp>
      <p:sp>
        <p:nvSpPr>
          <p:cNvPr name="Freeform 17" id="17"/>
          <p:cNvSpPr/>
          <p:nvPr/>
        </p:nvSpPr>
        <p:spPr>
          <a:xfrm flipH="false" flipV="false" rot="0">
            <a:off x="14835815" y="-275589"/>
            <a:ext cx="4216600" cy="4704714"/>
          </a:xfrm>
          <a:custGeom>
            <a:avLst/>
            <a:gdLst/>
            <a:ahLst/>
            <a:cxnLst/>
            <a:rect r="r" b="b" t="t" l="l"/>
            <a:pathLst>
              <a:path h="4704714" w="4216600">
                <a:moveTo>
                  <a:pt x="0" y="0"/>
                </a:moveTo>
                <a:lnTo>
                  <a:pt x="4216600" y="0"/>
                </a:lnTo>
                <a:lnTo>
                  <a:pt x="4216600" y="4704714"/>
                </a:lnTo>
                <a:lnTo>
                  <a:pt x="0" y="47047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3267320">
            <a:off x="-265826" y="1946399"/>
            <a:ext cx="3215746" cy="3022802"/>
          </a:xfrm>
          <a:custGeom>
            <a:avLst/>
            <a:gdLst/>
            <a:ahLst/>
            <a:cxnLst/>
            <a:rect r="r" b="b" t="t" l="l"/>
            <a:pathLst>
              <a:path h="3022802" w="3215746">
                <a:moveTo>
                  <a:pt x="0" y="0"/>
                </a:moveTo>
                <a:lnTo>
                  <a:pt x="3215747" y="0"/>
                </a:lnTo>
                <a:lnTo>
                  <a:pt x="3215747" y="3022802"/>
                </a:lnTo>
                <a:lnTo>
                  <a:pt x="0" y="30228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1010168">
            <a:off x="7873328" y="7532430"/>
            <a:ext cx="2541344" cy="3451741"/>
          </a:xfrm>
          <a:custGeom>
            <a:avLst/>
            <a:gdLst/>
            <a:ahLst/>
            <a:cxnLst/>
            <a:rect r="r" b="b" t="t" l="l"/>
            <a:pathLst>
              <a:path h="3451741" w="2541344">
                <a:moveTo>
                  <a:pt x="0" y="0"/>
                </a:moveTo>
                <a:lnTo>
                  <a:pt x="2541344" y="0"/>
                </a:lnTo>
                <a:lnTo>
                  <a:pt x="2541344" y="3451740"/>
                </a:lnTo>
                <a:lnTo>
                  <a:pt x="0" y="34517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-533934" y="-5910868"/>
            <a:ext cx="5400675" cy="8229600"/>
          </a:xfrm>
          <a:custGeom>
            <a:avLst/>
            <a:gdLst/>
            <a:ahLst/>
            <a:cxnLst/>
            <a:rect r="r" b="b" t="t" l="l"/>
            <a:pathLst>
              <a:path h="8229600" w="5400675">
                <a:moveTo>
                  <a:pt x="0" y="0"/>
                </a:moveTo>
                <a:lnTo>
                  <a:pt x="5400675" y="0"/>
                </a:lnTo>
                <a:lnTo>
                  <a:pt x="540067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-511457">
            <a:off x="13500798" y="299226"/>
            <a:ext cx="1691511" cy="2408085"/>
          </a:xfrm>
          <a:custGeom>
            <a:avLst/>
            <a:gdLst/>
            <a:ahLst/>
            <a:cxnLst/>
            <a:rect r="r" b="b" t="t" l="l"/>
            <a:pathLst>
              <a:path h="2408085" w="1691511">
                <a:moveTo>
                  <a:pt x="0" y="0"/>
                </a:moveTo>
                <a:lnTo>
                  <a:pt x="1691511" y="0"/>
                </a:lnTo>
                <a:lnTo>
                  <a:pt x="1691511" y="2408086"/>
                </a:lnTo>
                <a:lnTo>
                  <a:pt x="0" y="240808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26440" t="0" r="-201273" b="-233821"/>
            </a:stretch>
          </a:blipFill>
        </p:spPr>
      </p:sp>
      <p:grpSp>
        <p:nvGrpSpPr>
          <p:cNvPr name="Group 22" id="22"/>
          <p:cNvGrpSpPr/>
          <p:nvPr/>
        </p:nvGrpSpPr>
        <p:grpSpPr>
          <a:xfrm rot="0">
            <a:off x="-1654428" y="8479429"/>
            <a:ext cx="8117381" cy="3615142"/>
            <a:chOff x="0" y="0"/>
            <a:chExt cx="10823175" cy="482019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5246465" cy="4820190"/>
            </a:xfrm>
            <a:custGeom>
              <a:avLst/>
              <a:gdLst/>
              <a:ahLst/>
              <a:cxnLst/>
              <a:rect r="r" b="b" t="t" l="l"/>
              <a:pathLst>
                <a:path h="4820190" w="5246465">
                  <a:moveTo>
                    <a:pt x="0" y="0"/>
                  </a:moveTo>
                  <a:lnTo>
                    <a:pt x="5246465" y="0"/>
                  </a:lnTo>
                  <a:lnTo>
                    <a:pt x="5246465" y="4820190"/>
                  </a:lnTo>
                  <a:lnTo>
                    <a:pt x="0" y="48201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  <p:sp>
          <p:nvSpPr>
            <p:cNvPr name="Freeform 24" id="24"/>
            <p:cNvSpPr/>
            <p:nvPr/>
          </p:nvSpPr>
          <p:spPr>
            <a:xfrm flipH="false" flipV="false" rot="0">
              <a:off x="5576710" y="0"/>
              <a:ext cx="5246465" cy="4820190"/>
            </a:xfrm>
            <a:custGeom>
              <a:avLst/>
              <a:gdLst/>
              <a:ahLst/>
              <a:cxnLst/>
              <a:rect r="r" b="b" t="t" l="l"/>
              <a:pathLst>
                <a:path h="4820190" w="5246465">
                  <a:moveTo>
                    <a:pt x="0" y="0"/>
                  </a:moveTo>
                  <a:lnTo>
                    <a:pt x="5246465" y="0"/>
                  </a:lnTo>
                  <a:lnTo>
                    <a:pt x="5246465" y="4820190"/>
                  </a:lnTo>
                  <a:lnTo>
                    <a:pt x="0" y="48201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</p:grpSp>
      <p:grpSp>
        <p:nvGrpSpPr>
          <p:cNvPr name="Group 25" id="25"/>
          <p:cNvGrpSpPr/>
          <p:nvPr/>
        </p:nvGrpSpPr>
        <p:grpSpPr>
          <a:xfrm rot="0">
            <a:off x="11825047" y="8479429"/>
            <a:ext cx="8117381" cy="3615142"/>
            <a:chOff x="0" y="0"/>
            <a:chExt cx="10823175" cy="482019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5246465" cy="4820190"/>
            </a:xfrm>
            <a:custGeom>
              <a:avLst/>
              <a:gdLst/>
              <a:ahLst/>
              <a:cxnLst/>
              <a:rect r="r" b="b" t="t" l="l"/>
              <a:pathLst>
                <a:path h="4820190" w="5246465">
                  <a:moveTo>
                    <a:pt x="0" y="0"/>
                  </a:moveTo>
                  <a:lnTo>
                    <a:pt x="5246465" y="0"/>
                  </a:lnTo>
                  <a:lnTo>
                    <a:pt x="5246465" y="4820190"/>
                  </a:lnTo>
                  <a:lnTo>
                    <a:pt x="0" y="48201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  <p:sp>
          <p:nvSpPr>
            <p:cNvPr name="Freeform 27" id="27"/>
            <p:cNvSpPr/>
            <p:nvPr/>
          </p:nvSpPr>
          <p:spPr>
            <a:xfrm flipH="false" flipV="false" rot="0">
              <a:off x="5576710" y="0"/>
              <a:ext cx="5246465" cy="4820190"/>
            </a:xfrm>
            <a:custGeom>
              <a:avLst/>
              <a:gdLst/>
              <a:ahLst/>
              <a:cxnLst/>
              <a:rect r="r" b="b" t="t" l="l"/>
              <a:pathLst>
                <a:path h="4820190" w="5246465">
                  <a:moveTo>
                    <a:pt x="0" y="0"/>
                  </a:moveTo>
                  <a:lnTo>
                    <a:pt x="5246465" y="0"/>
                  </a:lnTo>
                  <a:lnTo>
                    <a:pt x="5246465" y="4820190"/>
                  </a:lnTo>
                  <a:lnTo>
                    <a:pt x="0" y="48201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</p:grpSp>
      <p:sp>
        <p:nvSpPr>
          <p:cNvPr name="TextBox 28" id="28"/>
          <p:cNvSpPr txBox="true"/>
          <p:nvPr/>
        </p:nvSpPr>
        <p:spPr>
          <a:xfrm rot="0">
            <a:off x="2595739" y="4334076"/>
            <a:ext cx="13050597" cy="34170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170"/>
              </a:lnSpc>
            </a:pPr>
            <a:r>
              <a:rPr lang="en-US" sz="5122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The resident in 304B calls you because their smoke detector is beeping every couple minutes.</a:t>
            </a:r>
          </a:p>
          <a:p>
            <a:pPr algn="ctr">
              <a:lnSpc>
                <a:spcPts val="4650"/>
              </a:lnSpc>
            </a:pPr>
          </a:p>
        </p:txBody>
      </p:sp>
    </p:spTree>
  </p:cSld>
  <p:clrMapOvr>
    <a:masterClrMapping/>
  </p:clrMapOvr>
  <p:transition spd="slow">
    <p:push dir="l"/>
  </p:transition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143000" y="0"/>
            <a:ext cx="20574000" cy="10287000"/>
            <a:chOff x="0" y="0"/>
            <a:chExt cx="27432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3716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2000"/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13716000" y="0"/>
              <a:ext cx="13716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2000"/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1394687" y="1185175"/>
            <a:ext cx="15498626" cy="6990812"/>
            <a:chOff x="0" y="0"/>
            <a:chExt cx="20664835" cy="9321083"/>
          </a:xfrm>
        </p:grpSpPr>
        <p:grpSp>
          <p:nvGrpSpPr>
            <p:cNvPr name="Group 6" id="6"/>
            <p:cNvGrpSpPr/>
            <p:nvPr/>
          </p:nvGrpSpPr>
          <p:grpSpPr>
            <a:xfrm rot="0">
              <a:off x="356076" y="0"/>
              <a:ext cx="19952682" cy="9321083"/>
              <a:chOff x="0" y="0"/>
              <a:chExt cx="3941270" cy="1841202"/>
            </a:xfrm>
          </p:grpSpPr>
          <p:sp>
            <p:nvSpPr>
              <p:cNvPr name="Freeform 7" id="7"/>
              <p:cNvSpPr/>
              <p:nvPr/>
            </p:nvSpPr>
            <p:spPr>
              <a:xfrm flipH="false" flipV="false" rot="0">
                <a:off x="0" y="0"/>
                <a:ext cx="3941271" cy="1841202"/>
              </a:xfrm>
              <a:custGeom>
                <a:avLst/>
                <a:gdLst/>
                <a:ahLst/>
                <a:cxnLst/>
                <a:rect r="r" b="b" t="t" l="l"/>
                <a:pathLst>
                  <a:path h="1841202" w="3941271">
                    <a:moveTo>
                      <a:pt x="15521" y="0"/>
                    </a:moveTo>
                    <a:lnTo>
                      <a:pt x="3925750" y="0"/>
                    </a:lnTo>
                    <a:cubicBezTo>
                      <a:pt x="3934322" y="0"/>
                      <a:pt x="3941271" y="6949"/>
                      <a:pt x="3941271" y="15521"/>
                    </a:cubicBezTo>
                    <a:lnTo>
                      <a:pt x="3941271" y="1825681"/>
                    </a:lnTo>
                    <a:cubicBezTo>
                      <a:pt x="3941271" y="1834253"/>
                      <a:pt x="3934322" y="1841202"/>
                      <a:pt x="3925750" y="1841202"/>
                    </a:cubicBezTo>
                    <a:lnTo>
                      <a:pt x="15521" y="1841202"/>
                    </a:lnTo>
                    <a:cubicBezTo>
                      <a:pt x="6949" y="1841202"/>
                      <a:pt x="0" y="1834253"/>
                      <a:pt x="0" y="1825681"/>
                    </a:cubicBezTo>
                    <a:lnTo>
                      <a:pt x="0" y="15521"/>
                    </a:lnTo>
                    <a:cubicBezTo>
                      <a:pt x="0" y="6949"/>
                      <a:pt x="6949" y="0"/>
                      <a:pt x="15521" y="0"/>
                    </a:cubicBezTo>
                    <a:close/>
                  </a:path>
                </a:pathLst>
              </a:custGeom>
              <a:solidFill>
                <a:srgbClr val="013A23"/>
              </a:solidFill>
            </p:spPr>
          </p:sp>
          <p:sp>
            <p:nvSpPr>
              <p:cNvPr name="TextBox 8" id="8"/>
              <p:cNvSpPr txBox="true"/>
              <p:nvPr/>
            </p:nvSpPr>
            <p:spPr>
              <a:xfrm>
                <a:off x="0" y="-104775"/>
                <a:ext cx="3941270" cy="1945977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531"/>
                  </a:lnSpc>
                </a:pPr>
              </a:p>
            </p:txBody>
          </p:sp>
        </p:grpSp>
        <p:grpSp>
          <p:nvGrpSpPr>
            <p:cNvPr name="Group 9" id="9"/>
            <p:cNvGrpSpPr/>
            <p:nvPr/>
          </p:nvGrpSpPr>
          <p:grpSpPr>
            <a:xfrm rot="0">
              <a:off x="0" y="8707026"/>
              <a:ext cx="20664835" cy="614057"/>
              <a:chOff x="0" y="0"/>
              <a:chExt cx="4081943" cy="121295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0" y="0"/>
                <a:ext cx="4081943" cy="121295"/>
              </a:xfrm>
              <a:custGeom>
                <a:avLst/>
                <a:gdLst/>
                <a:ahLst/>
                <a:cxnLst/>
                <a:rect r="r" b="b" t="t" l="l"/>
                <a:pathLst>
                  <a:path h="121295" w="4081943">
                    <a:moveTo>
                      <a:pt x="14986" y="0"/>
                    </a:moveTo>
                    <a:lnTo>
                      <a:pt x="4066957" y="0"/>
                    </a:lnTo>
                    <a:cubicBezTo>
                      <a:pt x="4075233" y="0"/>
                      <a:pt x="4081943" y="6709"/>
                      <a:pt x="4081943" y="14986"/>
                    </a:cubicBezTo>
                    <a:lnTo>
                      <a:pt x="4081943" y="106309"/>
                    </a:lnTo>
                    <a:cubicBezTo>
                      <a:pt x="4081943" y="110284"/>
                      <a:pt x="4080364" y="114096"/>
                      <a:pt x="4077553" y="116906"/>
                    </a:cubicBezTo>
                    <a:cubicBezTo>
                      <a:pt x="4074743" y="119716"/>
                      <a:pt x="4070931" y="121295"/>
                      <a:pt x="4066957" y="121295"/>
                    </a:cubicBezTo>
                    <a:lnTo>
                      <a:pt x="14986" y="121295"/>
                    </a:lnTo>
                    <a:cubicBezTo>
                      <a:pt x="6709" y="121295"/>
                      <a:pt x="0" y="114586"/>
                      <a:pt x="0" y="106309"/>
                    </a:cubicBezTo>
                    <a:lnTo>
                      <a:pt x="0" y="14986"/>
                    </a:lnTo>
                    <a:cubicBezTo>
                      <a:pt x="0" y="6709"/>
                      <a:pt x="6709" y="0"/>
                      <a:pt x="14986" y="0"/>
                    </a:cubicBezTo>
                    <a:close/>
                  </a:path>
                </a:pathLst>
              </a:custGeom>
              <a:solidFill>
                <a:srgbClr val="AF681A"/>
              </a:solidFill>
            </p:spPr>
          </p:sp>
          <p:sp>
            <p:nvSpPr>
              <p:cNvPr name="TextBox 11" id="11"/>
              <p:cNvSpPr txBox="true"/>
              <p:nvPr/>
            </p:nvSpPr>
            <p:spPr>
              <a:xfrm>
                <a:off x="0" y="-104775"/>
                <a:ext cx="4081943" cy="22607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531"/>
                  </a:lnSpc>
                </a:pPr>
              </a:p>
            </p:txBody>
          </p:sp>
        </p:grpSp>
        <p:sp>
          <p:nvSpPr>
            <p:cNvPr name="Freeform 12" id="12"/>
            <p:cNvSpPr/>
            <p:nvPr/>
          </p:nvSpPr>
          <p:spPr>
            <a:xfrm flipH="false" flipV="false" rot="0">
              <a:off x="356076" y="0"/>
              <a:ext cx="9976341" cy="8707026"/>
            </a:xfrm>
            <a:custGeom>
              <a:avLst/>
              <a:gdLst/>
              <a:ahLst/>
              <a:cxnLst/>
              <a:rect r="r" b="b" t="t" l="l"/>
              <a:pathLst>
                <a:path h="8707026" w="9976341">
                  <a:moveTo>
                    <a:pt x="0" y="0"/>
                  </a:moveTo>
                  <a:lnTo>
                    <a:pt x="9976341" y="0"/>
                  </a:lnTo>
                  <a:lnTo>
                    <a:pt x="9976341" y="8707026"/>
                  </a:lnTo>
                  <a:lnTo>
                    <a:pt x="0" y="87070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46000"/>
              </a:blip>
              <a:stretch>
                <a:fillRect l="0" t="-7289" r="0" b="-7289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10332417" y="0"/>
              <a:ext cx="9976341" cy="8707026"/>
            </a:xfrm>
            <a:custGeom>
              <a:avLst/>
              <a:gdLst/>
              <a:ahLst/>
              <a:cxnLst/>
              <a:rect r="r" b="b" t="t" l="l"/>
              <a:pathLst>
                <a:path h="8707026" w="9976341">
                  <a:moveTo>
                    <a:pt x="0" y="0"/>
                  </a:moveTo>
                  <a:lnTo>
                    <a:pt x="9976341" y="0"/>
                  </a:lnTo>
                  <a:lnTo>
                    <a:pt x="9976341" y="8707026"/>
                  </a:lnTo>
                  <a:lnTo>
                    <a:pt x="0" y="87070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46000"/>
              </a:blip>
              <a:stretch>
                <a:fillRect l="0" t="-7289" r="0" b="-7289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0" y="8707026"/>
              <a:ext cx="10332417" cy="614057"/>
            </a:xfrm>
            <a:custGeom>
              <a:avLst/>
              <a:gdLst/>
              <a:ahLst/>
              <a:cxnLst/>
              <a:rect r="r" b="b" t="t" l="l"/>
              <a:pathLst>
                <a:path h="614057" w="10332417">
                  <a:moveTo>
                    <a:pt x="0" y="0"/>
                  </a:moveTo>
                  <a:lnTo>
                    <a:pt x="10332417" y="0"/>
                  </a:lnTo>
                  <a:lnTo>
                    <a:pt x="10332417" y="614057"/>
                  </a:lnTo>
                  <a:lnTo>
                    <a:pt x="0" y="6140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98000"/>
              </a:blip>
              <a:stretch>
                <a:fillRect l="0" t="-1533765" r="0" b="-48882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10332417" y="8707026"/>
              <a:ext cx="10332417" cy="614057"/>
            </a:xfrm>
            <a:custGeom>
              <a:avLst/>
              <a:gdLst/>
              <a:ahLst/>
              <a:cxnLst/>
              <a:rect r="r" b="b" t="t" l="l"/>
              <a:pathLst>
                <a:path h="614057" w="10332417">
                  <a:moveTo>
                    <a:pt x="0" y="0"/>
                  </a:moveTo>
                  <a:lnTo>
                    <a:pt x="10332418" y="0"/>
                  </a:lnTo>
                  <a:lnTo>
                    <a:pt x="10332418" y="614057"/>
                  </a:lnTo>
                  <a:lnTo>
                    <a:pt x="0" y="6140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98000"/>
              </a:blip>
              <a:stretch>
                <a:fillRect l="0" t="-1533765" r="0" b="-48882"/>
              </a:stretch>
            </a:blipFill>
          </p:spPr>
        </p:sp>
      </p:grpSp>
      <p:sp>
        <p:nvSpPr>
          <p:cNvPr name="TextBox 16" id="16"/>
          <p:cNvSpPr txBox="true"/>
          <p:nvPr/>
        </p:nvSpPr>
        <p:spPr>
          <a:xfrm rot="0">
            <a:off x="3452185" y="1632850"/>
            <a:ext cx="11383630" cy="18194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3291"/>
              </a:lnSpc>
              <a:spcBef>
                <a:spcPct val="0"/>
              </a:spcBef>
            </a:pPr>
            <a:r>
              <a:rPr lang="en-US" sz="14934" spc="-821">
                <a:solidFill>
                  <a:srgbClr val="FFFFFF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5. Practice!</a:t>
            </a:r>
          </a:p>
        </p:txBody>
      </p:sp>
      <p:sp>
        <p:nvSpPr>
          <p:cNvPr name="Freeform 17" id="17"/>
          <p:cNvSpPr/>
          <p:nvPr/>
        </p:nvSpPr>
        <p:spPr>
          <a:xfrm flipH="false" flipV="false" rot="0">
            <a:off x="14835815" y="-275589"/>
            <a:ext cx="4216600" cy="4704714"/>
          </a:xfrm>
          <a:custGeom>
            <a:avLst/>
            <a:gdLst/>
            <a:ahLst/>
            <a:cxnLst/>
            <a:rect r="r" b="b" t="t" l="l"/>
            <a:pathLst>
              <a:path h="4704714" w="4216600">
                <a:moveTo>
                  <a:pt x="0" y="0"/>
                </a:moveTo>
                <a:lnTo>
                  <a:pt x="4216600" y="0"/>
                </a:lnTo>
                <a:lnTo>
                  <a:pt x="4216600" y="4704714"/>
                </a:lnTo>
                <a:lnTo>
                  <a:pt x="0" y="47047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3267320">
            <a:off x="-265826" y="1946399"/>
            <a:ext cx="3215746" cy="3022802"/>
          </a:xfrm>
          <a:custGeom>
            <a:avLst/>
            <a:gdLst/>
            <a:ahLst/>
            <a:cxnLst/>
            <a:rect r="r" b="b" t="t" l="l"/>
            <a:pathLst>
              <a:path h="3022802" w="3215746">
                <a:moveTo>
                  <a:pt x="0" y="0"/>
                </a:moveTo>
                <a:lnTo>
                  <a:pt x="3215747" y="0"/>
                </a:lnTo>
                <a:lnTo>
                  <a:pt x="3215747" y="3022802"/>
                </a:lnTo>
                <a:lnTo>
                  <a:pt x="0" y="30228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1010168">
            <a:off x="7873328" y="7532430"/>
            <a:ext cx="2541344" cy="3451741"/>
          </a:xfrm>
          <a:custGeom>
            <a:avLst/>
            <a:gdLst/>
            <a:ahLst/>
            <a:cxnLst/>
            <a:rect r="r" b="b" t="t" l="l"/>
            <a:pathLst>
              <a:path h="3451741" w="2541344">
                <a:moveTo>
                  <a:pt x="0" y="0"/>
                </a:moveTo>
                <a:lnTo>
                  <a:pt x="2541344" y="0"/>
                </a:lnTo>
                <a:lnTo>
                  <a:pt x="2541344" y="3451740"/>
                </a:lnTo>
                <a:lnTo>
                  <a:pt x="0" y="34517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-533934" y="-5910868"/>
            <a:ext cx="5400675" cy="8229600"/>
          </a:xfrm>
          <a:custGeom>
            <a:avLst/>
            <a:gdLst/>
            <a:ahLst/>
            <a:cxnLst/>
            <a:rect r="r" b="b" t="t" l="l"/>
            <a:pathLst>
              <a:path h="8229600" w="5400675">
                <a:moveTo>
                  <a:pt x="0" y="0"/>
                </a:moveTo>
                <a:lnTo>
                  <a:pt x="5400675" y="0"/>
                </a:lnTo>
                <a:lnTo>
                  <a:pt x="540067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-511457">
            <a:off x="13500798" y="299226"/>
            <a:ext cx="1691511" cy="2408085"/>
          </a:xfrm>
          <a:custGeom>
            <a:avLst/>
            <a:gdLst/>
            <a:ahLst/>
            <a:cxnLst/>
            <a:rect r="r" b="b" t="t" l="l"/>
            <a:pathLst>
              <a:path h="2408085" w="1691511">
                <a:moveTo>
                  <a:pt x="0" y="0"/>
                </a:moveTo>
                <a:lnTo>
                  <a:pt x="1691511" y="0"/>
                </a:lnTo>
                <a:lnTo>
                  <a:pt x="1691511" y="2408086"/>
                </a:lnTo>
                <a:lnTo>
                  <a:pt x="0" y="240808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26440" t="0" r="-201273" b="-233821"/>
            </a:stretch>
          </a:blipFill>
        </p:spPr>
      </p:sp>
      <p:grpSp>
        <p:nvGrpSpPr>
          <p:cNvPr name="Group 22" id="22"/>
          <p:cNvGrpSpPr/>
          <p:nvPr/>
        </p:nvGrpSpPr>
        <p:grpSpPr>
          <a:xfrm rot="0">
            <a:off x="-1654428" y="8479429"/>
            <a:ext cx="8117381" cy="3615142"/>
            <a:chOff x="0" y="0"/>
            <a:chExt cx="10823175" cy="482019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5246465" cy="4820190"/>
            </a:xfrm>
            <a:custGeom>
              <a:avLst/>
              <a:gdLst/>
              <a:ahLst/>
              <a:cxnLst/>
              <a:rect r="r" b="b" t="t" l="l"/>
              <a:pathLst>
                <a:path h="4820190" w="5246465">
                  <a:moveTo>
                    <a:pt x="0" y="0"/>
                  </a:moveTo>
                  <a:lnTo>
                    <a:pt x="5246465" y="0"/>
                  </a:lnTo>
                  <a:lnTo>
                    <a:pt x="5246465" y="4820190"/>
                  </a:lnTo>
                  <a:lnTo>
                    <a:pt x="0" y="48201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  <p:sp>
          <p:nvSpPr>
            <p:cNvPr name="Freeform 24" id="24"/>
            <p:cNvSpPr/>
            <p:nvPr/>
          </p:nvSpPr>
          <p:spPr>
            <a:xfrm flipH="false" flipV="false" rot="0">
              <a:off x="5576710" y="0"/>
              <a:ext cx="5246465" cy="4820190"/>
            </a:xfrm>
            <a:custGeom>
              <a:avLst/>
              <a:gdLst/>
              <a:ahLst/>
              <a:cxnLst/>
              <a:rect r="r" b="b" t="t" l="l"/>
              <a:pathLst>
                <a:path h="4820190" w="5246465">
                  <a:moveTo>
                    <a:pt x="0" y="0"/>
                  </a:moveTo>
                  <a:lnTo>
                    <a:pt x="5246465" y="0"/>
                  </a:lnTo>
                  <a:lnTo>
                    <a:pt x="5246465" y="4820190"/>
                  </a:lnTo>
                  <a:lnTo>
                    <a:pt x="0" y="48201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</p:grpSp>
      <p:grpSp>
        <p:nvGrpSpPr>
          <p:cNvPr name="Group 25" id="25"/>
          <p:cNvGrpSpPr/>
          <p:nvPr/>
        </p:nvGrpSpPr>
        <p:grpSpPr>
          <a:xfrm rot="0">
            <a:off x="11825047" y="8479429"/>
            <a:ext cx="8117381" cy="3615142"/>
            <a:chOff x="0" y="0"/>
            <a:chExt cx="10823175" cy="482019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5246465" cy="4820190"/>
            </a:xfrm>
            <a:custGeom>
              <a:avLst/>
              <a:gdLst/>
              <a:ahLst/>
              <a:cxnLst/>
              <a:rect r="r" b="b" t="t" l="l"/>
              <a:pathLst>
                <a:path h="4820190" w="5246465">
                  <a:moveTo>
                    <a:pt x="0" y="0"/>
                  </a:moveTo>
                  <a:lnTo>
                    <a:pt x="5246465" y="0"/>
                  </a:lnTo>
                  <a:lnTo>
                    <a:pt x="5246465" y="4820190"/>
                  </a:lnTo>
                  <a:lnTo>
                    <a:pt x="0" y="48201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  <p:sp>
          <p:nvSpPr>
            <p:cNvPr name="Freeform 27" id="27"/>
            <p:cNvSpPr/>
            <p:nvPr/>
          </p:nvSpPr>
          <p:spPr>
            <a:xfrm flipH="false" flipV="false" rot="0">
              <a:off x="5576710" y="0"/>
              <a:ext cx="5246465" cy="4820190"/>
            </a:xfrm>
            <a:custGeom>
              <a:avLst/>
              <a:gdLst/>
              <a:ahLst/>
              <a:cxnLst/>
              <a:rect r="r" b="b" t="t" l="l"/>
              <a:pathLst>
                <a:path h="4820190" w="5246465">
                  <a:moveTo>
                    <a:pt x="0" y="0"/>
                  </a:moveTo>
                  <a:lnTo>
                    <a:pt x="5246465" y="0"/>
                  </a:lnTo>
                  <a:lnTo>
                    <a:pt x="5246465" y="4820190"/>
                  </a:lnTo>
                  <a:lnTo>
                    <a:pt x="0" y="48201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</p:grpSp>
      <p:sp>
        <p:nvSpPr>
          <p:cNvPr name="TextBox 28" id="28"/>
          <p:cNvSpPr txBox="true"/>
          <p:nvPr/>
        </p:nvSpPr>
        <p:spPr>
          <a:xfrm rot="0">
            <a:off x="2595739" y="4334076"/>
            <a:ext cx="13050597" cy="34170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170"/>
              </a:lnSpc>
            </a:pPr>
            <a:r>
              <a:rPr lang="en-US" sz="5122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A resident calls you because their shower won't turn off and now their bathroom is flooding!</a:t>
            </a:r>
          </a:p>
          <a:p>
            <a:pPr algn="ctr">
              <a:lnSpc>
                <a:spcPts val="4650"/>
              </a:lnSpc>
            </a:pPr>
          </a:p>
        </p:txBody>
      </p:sp>
    </p:spTree>
  </p:cSld>
  <p:clrMapOvr>
    <a:masterClrMapping/>
  </p:clrMapOvr>
  <p:transition spd="slow">
    <p:push dir="l"/>
  </p:transition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143000" y="0"/>
            <a:ext cx="20574000" cy="10287000"/>
            <a:chOff x="0" y="0"/>
            <a:chExt cx="27432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3716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2000"/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13716000" y="0"/>
              <a:ext cx="13716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2000"/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1394687" y="1185175"/>
            <a:ext cx="15498626" cy="6990812"/>
            <a:chOff x="0" y="0"/>
            <a:chExt cx="20664835" cy="9321083"/>
          </a:xfrm>
        </p:grpSpPr>
        <p:grpSp>
          <p:nvGrpSpPr>
            <p:cNvPr name="Group 6" id="6"/>
            <p:cNvGrpSpPr/>
            <p:nvPr/>
          </p:nvGrpSpPr>
          <p:grpSpPr>
            <a:xfrm rot="0">
              <a:off x="356076" y="0"/>
              <a:ext cx="19952682" cy="9321083"/>
              <a:chOff x="0" y="0"/>
              <a:chExt cx="3941270" cy="1841202"/>
            </a:xfrm>
          </p:grpSpPr>
          <p:sp>
            <p:nvSpPr>
              <p:cNvPr name="Freeform 7" id="7"/>
              <p:cNvSpPr/>
              <p:nvPr/>
            </p:nvSpPr>
            <p:spPr>
              <a:xfrm flipH="false" flipV="false" rot="0">
                <a:off x="0" y="0"/>
                <a:ext cx="3941271" cy="1841202"/>
              </a:xfrm>
              <a:custGeom>
                <a:avLst/>
                <a:gdLst/>
                <a:ahLst/>
                <a:cxnLst/>
                <a:rect r="r" b="b" t="t" l="l"/>
                <a:pathLst>
                  <a:path h="1841202" w="3941271">
                    <a:moveTo>
                      <a:pt x="15521" y="0"/>
                    </a:moveTo>
                    <a:lnTo>
                      <a:pt x="3925750" y="0"/>
                    </a:lnTo>
                    <a:cubicBezTo>
                      <a:pt x="3934322" y="0"/>
                      <a:pt x="3941271" y="6949"/>
                      <a:pt x="3941271" y="15521"/>
                    </a:cubicBezTo>
                    <a:lnTo>
                      <a:pt x="3941271" y="1825681"/>
                    </a:lnTo>
                    <a:cubicBezTo>
                      <a:pt x="3941271" y="1834253"/>
                      <a:pt x="3934322" y="1841202"/>
                      <a:pt x="3925750" y="1841202"/>
                    </a:cubicBezTo>
                    <a:lnTo>
                      <a:pt x="15521" y="1841202"/>
                    </a:lnTo>
                    <a:cubicBezTo>
                      <a:pt x="6949" y="1841202"/>
                      <a:pt x="0" y="1834253"/>
                      <a:pt x="0" y="1825681"/>
                    </a:cubicBezTo>
                    <a:lnTo>
                      <a:pt x="0" y="15521"/>
                    </a:lnTo>
                    <a:cubicBezTo>
                      <a:pt x="0" y="6949"/>
                      <a:pt x="6949" y="0"/>
                      <a:pt x="15521" y="0"/>
                    </a:cubicBezTo>
                    <a:close/>
                  </a:path>
                </a:pathLst>
              </a:custGeom>
              <a:solidFill>
                <a:srgbClr val="013A23"/>
              </a:solidFill>
            </p:spPr>
          </p:sp>
          <p:sp>
            <p:nvSpPr>
              <p:cNvPr name="TextBox 8" id="8"/>
              <p:cNvSpPr txBox="true"/>
              <p:nvPr/>
            </p:nvSpPr>
            <p:spPr>
              <a:xfrm>
                <a:off x="0" y="-104775"/>
                <a:ext cx="3941270" cy="1945977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531"/>
                  </a:lnSpc>
                </a:pPr>
              </a:p>
            </p:txBody>
          </p:sp>
        </p:grpSp>
        <p:grpSp>
          <p:nvGrpSpPr>
            <p:cNvPr name="Group 9" id="9"/>
            <p:cNvGrpSpPr/>
            <p:nvPr/>
          </p:nvGrpSpPr>
          <p:grpSpPr>
            <a:xfrm rot="0">
              <a:off x="0" y="8707026"/>
              <a:ext cx="20664835" cy="614057"/>
              <a:chOff x="0" y="0"/>
              <a:chExt cx="4081943" cy="121295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0" y="0"/>
                <a:ext cx="4081943" cy="121295"/>
              </a:xfrm>
              <a:custGeom>
                <a:avLst/>
                <a:gdLst/>
                <a:ahLst/>
                <a:cxnLst/>
                <a:rect r="r" b="b" t="t" l="l"/>
                <a:pathLst>
                  <a:path h="121295" w="4081943">
                    <a:moveTo>
                      <a:pt x="14986" y="0"/>
                    </a:moveTo>
                    <a:lnTo>
                      <a:pt x="4066957" y="0"/>
                    </a:lnTo>
                    <a:cubicBezTo>
                      <a:pt x="4075233" y="0"/>
                      <a:pt x="4081943" y="6709"/>
                      <a:pt x="4081943" y="14986"/>
                    </a:cubicBezTo>
                    <a:lnTo>
                      <a:pt x="4081943" y="106309"/>
                    </a:lnTo>
                    <a:cubicBezTo>
                      <a:pt x="4081943" y="110284"/>
                      <a:pt x="4080364" y="114096"/>
                      <a:pt x="4077553" y="116906"/>
                    </a:cubicBezTo>
                    <a:cubicBezTo>
                      <a:pt x="4074743" y="119716"/>
                      <a:pt x="4070931" y="121295"/>
                      <a:pt x="4066957" y="121295"/>
                    </a:cubicBezTo>
                    <a:lnTo>
                      <a:pt x="14986" y="121295"/>
                    </a:lnTo>
                    <a:cubicBezTo>
                      <a:pt x="6709" y="121295"/>
                      <a:pt x="0" y="114586"/>
                      <a:pt x="0" y="106309"/>
                    </a:cubicBezTo>
                    <a:lnTo>
                      <a:pt x="0" y="14986"/>
                    </a:lnTo>
                    <a:cubicBezTo>
                      <a:pt x="0" y="6709"/>
                      <a:pt x="6709" y="0"/>
                      <a:pt x="14986" y="0"/>
                    </a:cubicBezTo>
                    <a:close/>
                  </a:path>
                </a:pathLst>
              </a:custGeom>
              <a:solidFill>
                <a:srgbClr val="AF681A"/>
              </a:solidFill>
            </p:spPr>
          </p:sp>
          <p:sp>
            <p:nvSpPr>
              <p:cNvPr name="TextBox 11" id="11"/>
              <p:cNvSpPr txBox="true"/>
              <p:nvPr/>
            </p:nvSpPr>
            <p:spPr>
              <a:xfrm>
                <a:off x="0" y="-104775"/>
                <a:ext cx="4081943" cy="22607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531"/>
                  </a:lnSpc>
                </a:pPr>
              </a:p>
            </p:txBody>
          </p:sp>
        </p:grpSp>
        <p:sp>
          <p:nvSpPr>
            <p:cNvPr name="Freeform 12" id="12"/>
            <p:cNvSpPr/>
            <p:nvPr/>
          </p:nvSpPr>
          <p:spPr>
            <a:xfrm flipH="false" flipV="false" rot="0">
              <a:off x="356076" y="0"/>
              <a:ext cx="9976341" cy="8707026"/>
            </a:xfrm>
            <a:custGeom>
              <a:avLst/>
              <a:gdLst/>
              <a:ahLst/>
              <a:cxnLst/>
              <a:rect r="r" b="b" t="t" l="l"/>
              <a:pathLst>
                <a:path h="8707026" w="9976341">
                  <a:moveTo>
                    <a:pt x="0" y="0"/>
                  </a:moveTo>
                  <a:lnTo>
                    <a:pt x="9976341" y="0"/>
                  </a:lnTo>
                  <a:lnTo>
                    <a:pt x="9976341" y="8707026"/>
                  </a:lnTo>
                  <a:lnTo>
                    <a:pt x="0" y="87070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46000"/>
              </a:blip>
              <a:stretch>
                <a:fillRect l="0" t="-7289" r="0" b="-7289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10332417" y="0"/>
              <a:ext cx="9976341" cy="8707026"/>
            </a:xfrm>
            <a:custGeom>
              <a:avLst/>
              <a:gdLst/>
              <a:ahLst/>
              <a:cxnLst/>
              <a:rect r="r" b="b" t="t" l="l"/>
              <a:pathLst>
                <a:path h="8707026" w="9976341">
                  <a:moveTo>
                    <a:pt x="0" y="0"/>
                  </a:moveTo>
                  <a:lnTo>
                    <a:pt x="9976341" y="0"/>
                  </a:lnTo>
                  <a:lnTo>
                    <a:pt x="9976341" y="8707026"/>
                  </a:lnTo>
                  <a:lnTo>
                    <a:pt x="0" y="87070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46000"/>
              </a:blip>
              <a:stretch>
                <a:fillRect l="0" t="-7289" r="0" b="-7289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0" y="8707026"/>
              <a:ext cx="10332417" cy="614057"/>
            </a:xfrm>
            <a:custGeom>
              <a:avLst/>
              <a:gdLst/>
              <a:ahLst/>
              <a:cxnLst/>
              <a:rect r="r" b="b" t="t" l="l"/>
              <a:pathLst>
                <a:path h="614057" w="10332417">
                  <a:moveTo>
                    <a:pt x="0" y="0"/>
                  </a:moveTo>
                  <a:lnTo>
                    <a:pt x="10332417" y="0"/>
                  </a:lnTo>
                  <a:lnTo>
                    <a:pt x="10332417" y="614057"/>
                  </a:lnTo>
                  <a:lnTo>
                    <a:pt x="0" y="6140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98000"/>
              </a:blip>
              <a:stretch>
                <a:fillRect l="0" t="-1533765" r="0" b="-48882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10332417" y="8707026"/>
              <a:ext cx="10332417" cy="614057"/>
            </a:xfrm>
            <a:custGeom>
              <a:avLst/>
              <a:gdLst/>
              <a:ahLst/>
              <a:cxnLst/>
              <a:rect r="r" b="b" t="t" l="l"/>
              <a:pathLst>
                <a:path h="614057" w="10332417">
                  <a:moveTo>
                    <a:pt x="0" y="0"/>
                  </a:moveTo>
                  <a:lnTo>
                    <a:pt x="10332418" y="0"/>
                  </a:lnTo>
                  <a:lnTo>
                    <a:pt x="10332418" y="614057"/>
                  </a:lnTo>
                  <a:lnTo>
                    <a:pt x="0" y="6140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98000"/>
              </a:blip>
              <a:stretch>
                <a:fillRect l="0" t="-1533765" r="0" b="-48882"/>
              </a:stretch>
            </a:blipFill>
          </p:spPr>
        </p:sp>
      </p:grpSp>
      <p:sp>
        <p:nvSpPr>
          <p:cNvPr name="TextBox 16" id="16"/>
          <p:cNvSpPr txBox="true"/>
          <p:nvPr/>
        </p:nvSpPr>
        <p:spPr>
          <a:xfrm rot="0">
            <a:off x="3452185" y="1632850"/>
            <a:ext cx="11383630" cy="18194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3291"/>
              </a:lnSpc>
              <a:spcBef>
                <a:spcPct val="0"/>
              </a:spcBef>
            </a:pPr>
            <a:r>
              <a:rPr lang="en-US" sz="14934" spc="-821">
                <a:solidFill>
                  <a:srgbClr val="FFFFFF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6. Practice!</a:t>
            </a:r>
          </a:p>
        </p:txBody>
      </p:sp>
      <p:sp>
        <p:nvSpPr>
          <p:cNvPr name="Freeform 17" id="17"/>
          <p:cNvSpPr/>
          <p:nvPr/>
        </p:nvSpPr>
        <p:spPr>
          <a:xfrm flipH="false" flipV="false" rot="0">
            <a:off x="14835815" y="-275589"/>
            <a:ext cx="4216600" cy="4704714"/>
          </a:xfrm>
          <a:custGeom>
            <a:avLst/>
            <a:gdLst/>
            <a:ahLst/>
            <a:cxnLst/>
            <a:rect r="r" b="b" t="t" l="l"/>
            <a:pathLst>
              <a:path h="4704714" w="4216600">
                <a:moveTo>
                  <a:pt x="0" y="0"/>
                </a:moveTo>
                <a:lnTo>
                  <a:pt x="4216600" y="0"/>
                </a:lnTo>
                <a:lnTo>
                  <a:pt x="4216600" y="4704714"/>
                </a:lnTo>
                <a:lnTo>
                  <a:pt x="0" y="47047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3267320">
            <a:off x="-265826" y="1946399"/>
            <a:ext cx="3215746" cy="3022802"/>
          </a:xfrm>
          <a:custGeom>
            <a:avLst/>
            <a:gdLst/>
            <a:ahLst/>
            <a:cxnLst/>
            <a:rect r="r" b="b" t="t" l="l"/>
            <a:pathLst>
              <a:path h="3022802" w="3215746">
                <a:moveTo>
                  <a:pt x="0" y="0"/>
                </a:moveTo>
                <a:lnTo>
                  <a:pt x="3215747" y="0"/>
                </a:lnTo>
                <a:lnTo>
                  <a:pt x="3215747" y="3022802"/>
                </a:lnTo>
                <a:lnTo>
                  <a:pt x="0" y="30228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1010168">
            <a:off x="7873328" y="7532430"/>
            <a:ext cx="2541344" cy="3451741"/>
          </a:xfrm>
          <a:custGeom>
            <a:avLst/>
            <a:gdLst/>
            <a:ahLst/>
            <a:cxnLst/>
            <a:rect r="r" b="b" t="t" l="l"/>
            <a:pathLst>
              <a:path h="3451741" w="2541344">
                <a:moveTo>
                  <a:pt x="0" y="0"/>
                </a:moveTo>
                <a:lnTo>
                  <a:pt x="2541344" y="0"/>
                </a:lnTo>
                <a:lnTo>
                  <a:pt x="2541344" y="3451740"/>
                </a:lnTo>
                <a:lnTo>
                  <a:pt x="0" y="34517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-533934" y="-5910868"/>
            <a:ext cx="5400675" cy="8229600"/>
          </a:xfrm>
          <a:custGeom>
            <a:avLst/>
            <a:gdLst/>
            <a:ahLst/>
            <a:cxnLst/>
            <a:rect r="r" b="b" t="t" l="l"/>
            <a:pathLst>
              <a:path h="8229600" w="5400675">
                <a:moveTo>
                  <a:pt x="0" y="0"/>
                </a:moveTo>
                <a:lnTo>
                  <a:pt x="5400675" y="0"/>
                </a:lnTo>
                <a:lnTo>
                  <a:pt x="540067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-511457">
            <a:off x="13500798" y="299226"/>
            <a:ext cx="1691511" cy="2408085"/>
          </a:xfrm>
          <a:custGeom>
            <a:avLst/>
            <a:gdLst/>
            <a:ahLst/>
            <a:cxnLst/>
            <a:rect r="r" b="b" t="t" l="l"/>
            <a:pathLst>
              <a:path h="2408085" w="1691511">
                <a:moveTo>
                  <a:pt x="0" y="0"/>
                </a:moveTo>
                <a:lnTo>
                  <a:pt x="1691511" y="0"/>
                </a:lnTo>
                <a:lnTo>
                  <a:pt x="1691511" y="2408086"/>
                </a:lnTo>
                <a:lnTo>
                  <a:pt x="0" y="240808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26440" t="0" r="-201273" b="-233821"/>
            </a:stretch>
          </a:blipFill>
        </p:spPr>
      </p:sp>
      <p:grpSp>
        <p:nvGrpSpPr>
          <p:cNvPr name="Group 22" id="22"/>
          <p:cNvGrpSpPr/>
          <p:nvPr/>
        </p:nvGrpSpPr>
        <p:grpSpPr>
          <a:xfrm rot="0">
            <a:off x="-1654428" y="8479429"/>
            <a:ext cx="8117381" cy="3615142"/>
            <a:chOff x="0" y="0"/>
            <a:chExt cx="10823175" cy="482019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5246465" cy="4820190"/>
            </a:xfrm>
            <a:custGeom>
              <a:avLst/>
              <a:gdLst/>
              <a:ahLst/>
              <a:cxnLst/>
              <a:rect r="r" b="b" t="t" l="l"/>
              <a:pathLst>
                <a:path h="4820190" w="5246465">
                  <a:moveTo>
                    <a:pt x="0" y="0"/>
                  </a:moveTo>
                  <a:lnTo>
                    <a:pt x="5246465" y="0"/>
                  </a:lnTo>
                  <a:lnTo>
                    <a:pt x="5246465" y="4820190"/>
                  </a:lnTo>
                  <a:lnTo>
                    <a:pt x="0" y="48201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  <p:sp>
          <p:nvSpPr>
            <p:cNvPr name="Freeform 24" id="24"/>
            <p:cNvSpPr/>
            <p:nvPr/>
          </p:nvSpPr>
          <p:spPr>
            <a:xfrm flipH="false" flipV="false" rot="0">
              <a:off x="5576710" y="0"/>
              <a:ext cx="5246465" cy="4820190"/>
            </a:xfrm>
            <a:custGeom>
              <a:avLst/>
              <a:gdLst/>
              <a:ahLst/>
              <a:cxnLst/>
              <a:rect r="r" b="b" t="t" l="l"/>
              <a:pathLst>
                <a:path h="4820190" w="5246465">
                  <a:moveTo>
                    <a:pt x="0" y="0"/>
                  </a:moveTo>
                  <a:lnTo>
                    <a:pt x="5246465" y="0"/>
                  </a:lnTo>
                  <a:lnTo>
                    <a:pt x="5246465" y="4820190"/>
                  </a:lnTo>
                  <a:lnTo>
                    <a:pt x="0" y="48201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</p:grpSp>
      <p:grpSp>
        <p:nvGrpSpPr>
          <p:cNvPr name="Group 25" id="25"/>
          <p:cNvGrpSpPr/>
          <p:nvPr/>
        </p:nvGrpSpPr>
        <p:grpSpPr>
          <a:xfrm rot="0">
            <a:off x="11825047" y="8479429"/>
            <a:ext cx="8117381" cy="3615142"/>
            <a:chOff x="0" y="0"/>
            <a:chExt cx="10823175" cy="482019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5246465" cy="4820190"/>
            </a:xfrm>
            <a:custGeom>
              <a:avLst/>
              <a:gdLst/>
              <a:ahLst/>
              <a:cxnLst/>
              <a:rect r="r" b="b" t="t" l="l"/>
              <a:pathLst>
                <a:path h="4820190" w="5246465">
                  <a:moveTo>
                    <a:pt x="0" y="0"/>
                  </a:moveTo>
                  <a:lnTo>
                    <a:pt x="5246465" y="0"/>
                  </a:lnTo>
                  <a:lnTo>
                    <a:pt x="5246465" y="4820190"/>
                  </a:lnTo>
                  <a:lnTo>
                    <a:pt x="0" y="48201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  <p:sp>
          <p:nvSpPr>
            <p:cNvPr name="Freeform 27" id="27"/>
            <p:cNvSpPr/>
            <p:nvPr/>
          </p:nvSpPr>
          <p:spPr>
            <a:xfrm flipH="false" flipV="false" rot="0">
              <a:off x="5576710" y="0"/>
              <a:ext cx="5246465" cy="4820190"/>
            </a:xfrm>
            <a:custGeom>
              <a:avLst/>
              <a:gdLst/>
              <a:ahLst/>
              <a:cxnLst/>
              <a:rect r="r" b="b" t="t" l="l"/>
              <a:pathLst>
                <a:path h="4820190" w="5246465">
                  <a:moveTo>
                    <a:pt x="0" y="0"/>
                  </a:moveTo>
                  <a:lnTo>
                    <a:pt x="5246465" y="0"/>
                  </a:lnTo>
                  <a:lnTo>
                    <a:pt x="5246465" y="4820190"/>
                  </a:lnTo>
                  <a:lnTo>
                    <a:pt x="0" y="48201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</p:grpSp>
      <p:sp>
        <p:nvSpPr>
          <p:cNvPr name="TextBox 28" id="28"/>
          <p:cNvSpPr txBox="true"/>
          <p:nvPr/>
        </p:nvSpPr>
        <p:spPr>
          <a:xfrm rot="0">
            <a:off x="2618701" y="4047303"/>
            <a:ext cx="13050597" cy="43104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850"/>
              </a:lnSpc>
            </a:pPr>
            <a:r>
              <a:rPr lang="en-US" sz="6322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When leaving Monashee, you see that the exterior door doesn't shut on its own.</a:t>
            </a:r>
          </a:p>
          <a:p>
            <a:pPr algn="ctr">
              <a:lnSpc>
                <a:spcPts val="6330"/>
              </a:lnSpc>
            </a:pPr>
          </a:p>
        </p:txBody>
      </p:sp>
    </p:spTree>
  </p:cSld>
  <p:clrMapOvr>
    <a:masterClrMapping/>
  </p:clrMapOvr>
  <p:transition spd="slow">
    <p:push dir="l"/>
  </p:transition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143000" y="0"/>
            <a:ext cx="20574000" cy="10287000"/>
            <a:chOff x="0" y="0"/>
            <a:chExt cx="27432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3716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2000"/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13716000" y="0"/>
              <a:ext cx="13716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2000"/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1394687" y="1185175"/>
            <a:ext cx="15498626" cy="6990812"/>
            <a:chOff x="0" y="0"/>
            <a:chExt cx="20664835" cy="9321083"/>
          </a:xfrm>
        </p:grpSpPr>
        <p:grpSp>
          <p:nvGrpSpPr>
            <p:cNvPr name="Group 6" id="6"/>
            <p:cNvGrpSpPr/>
            <p:nvPr/>
          </p:nvGrpSpPr>
          <p:grpSpPr>
            <a:xfrm rot="0">
              <a:off x="356076" y="0"/>
              <a:ext cx="19952682" cy="9321083"/>
              <a:chOff x="0" y="0"/>
              <a:chExt cx="3941270" cy="1841202"/>
            </a:xfrm>
          </p:grpSpPr>
          <p:sp>
            <p:nvSpPr>
              <p:cNvPr name="Freeform 7" id="7"/>
              <p:cNvSpPr/>
              <p:nvPr/>
            </p:nvSpPr>
            <p:spPr>
              <a:xfrm flipH="false" flipV="false" rot="0">
                <a:off x="0" y="0"/>
                <a:ext cx="3941271" cy="1841202"/>
              </a:xfrm>
              <a:custGeom>
                <a:avLst/>
                <a:gdLst/>
                <a:ahLst/>
                <a:cxnLst/>
                <a:rect r="r" b="b" t="t" l="l"/>
                <a:pathLst>
                  <a:path h="1841202" w="3941271">
                    <a:moveTo>
                      <a:pt x="15521" y="0"/>
                    </a:moveTo>
                    <a:lnTo>
                      <a:pt x="3925750" y="0"/>
                    </a:lnTo>
                    <a:cubicBezTo>
                      <a:pt x="3934322" y="0"/>
                      <a:pt x="3941271" y="6949"/>
                      <a:pt x="3941271" y="15521"/>
                    </a:cubicBezTo>
                    <a:lnTo>
                      <a:pt x="3941271" y="1825681"/>
                    </a:lnTo>
                    <a:cubicBezTo>
                      <a:pt x="3941271" y="1834253"/>
                      <a:pt x="3934322" y="1841202"/>
                      <a:pt x="3925750" y="1841202"/>
                    </a:cubicBezTo>
                    <a:lnTo>
                      <a:pt x="15521" y="1841202"/>
                    </a:lnTo>
                    <a:cubicBezTo>
                      <a:pt x="6949" y="1841202"/>
                      <a:pt x="0" y="1834253"/>
                      <a:pt x="0" y="1825681"/>
                    </a:cubicBezTo>
                    <a:lnTo>
                      <a:pt x="0" y="15521"/>
                    </a:lnTo>
                    <a:cubicBezTo>
                      <a:pt x="0" y="6949"/>
                      <a:pt x="6949" y="0"/>
                      <a:pt x="15521" y="0"/>
                    </a:cubicBezTo>
                    <a:close/>
                  </a:path>
                </a:pathLst>
              </a:custGeom>
              <a:solidFill>
                <a:srgbClr val="013A23"/>
              </a:solidFill>
            </p:spPr>
          </p:sp>
          <p:sp>
            <p:nvSpPr>
              <p:cNvPr name="TextBox 8" id="8"/>
              <p:cNvSpPr txBox="true"/>
              <p:nvPr/>
            </p:nvSpPr>
            <p:spPr>
              <a:xfrm>
                <a:off x="0" y="-104775"/>
                <a:ext cx="3941270" cy="1945977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531"/>
                  </a:lnSpc>
                </a:pPr>
              </a:p>
            </p:txBody>
          </p:sp>
        </p:grpSp>
        <p:grpSp>
          <p:nvGrpSpPr>
            <p:cNvPr name="Group 9" id="9"/>
            <p:cNvGrpSpPr/>
            <p:nvPr/>
          </p:nvGrpSpPr>
          <p:grpSpPr>
            <a:xfrm rot="0">
              <a:off x="0" y="8707026"/>
              <a:ext cx="20664835" cy="614057"/>
              <a:chOff x="0" y="0"/>
              <a:chExt cx="4081943" cy="121295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0" y="0"/>
                <a:ext cx="4081943" cy="121295"/>
              </a:xfrm>
              <a:custGeom>
                <a:avLst/>
                <a:gdLst/>
                <a:ahLst/>
                <a:cxnLst/>
                <a:rect r="r" b="b" t="t" l="l"/>
                <a:pathLst>
                  <a:path h="121295" w="4081943">
                    <a:moveTo>
                      <a:pt x="14986" y="0"/>
                    </a:moveTo>
                    <a:lnTo>
                      <a:pt x="4066957" y="0"/>
                    </a:lnTo>
                    <a:cubicBezTo>
                      <a:pt x="4075233" y="0"/>
                      <a:pt x="4081943" y="6709"/>
                      <a:pt x="4081943" y="14986"/>
                    </a:cubicBezTo>
                    <a:lnTo>
                      <a:pt x="4081943" y="106309"/>
                    </a:lnTo>
                    <a:cubicBezTo>
                      <a:pt x="4081943" y="110284"/>
                      <a:pt x="4080364" y="114096"/>
                      <a:pt x="4077553" y="116906"/>
                    </a:cubicBezTo>
                    <a:cubicBezTo>
                      <a:pt x="4074743" y="119716"/>
                      <a:pt x="4070931" y="121295"/>
                      <a:pt x="4066957" y="121295"/>
                    </a:cubicBezTo>
                    <a:lnTo>
                      <a:pt x="14986" y="121295"/>
                    </a:lnTo>
                    <a:cubicBezTo>
                      <a:pt x="6709" y="121295"/>
                      <a:pt x="0" y="114586"/>
                      <a:pt x="0" y="106309"/>
                    </a:cubicBezTo>
                    <a:lnTo>
                      <a:pt x="0" y="14986"/>
                    </a:lnTo>
                    <a:cubicBezTo>
                      <a:pt x="0" y="6709"/>
                      <a:pt x="6709" y="0"/>
                      <a:pt x="14986" y="0"/>
                    </a:cubicBezTo>
                    <a:close/>
                  </a:path>
                </a:pathLst>
              </a:custGeom>
              <a:solidFill>
                <a:srgbClr val="AF681A"/>
              </a:solidFill>
            </p:spPr>
          </p:sp>
          <p:sp>
            <p:nvSpPr>
              <p:cNvPr name="TextBox 11" id="11"/>
              <p:cNvSpPr txBox="true"/>
              <p:nvPr/>
            </p:nvSpPr>
            <p:spPr>
              <a:xfrm>
                <a:off x="0" y="-104775"/>
                <a:ext cx="4081943" cy="22607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531"/>
                  </a:lnSpc>
                </a:pPr>
              </a:p>
            </p:txBody>
          </p:sp>
        </p:grpSp>
        <p:sp>
          <p:nvSpPr>
            <p:cNvPr name="Freeform 12" id="12"/>
            <p:cNvSpPr/>
            <p:nvPr/>
          </p:nvSpPr>
          <p:spPr>
            <a:xfrm flipH="false" flipV="false" rot="0">
              <a:off x="356076" y="0"/>
              <a:ext cx="9976341" cy="8707026"/>
            </a:xfrm>
            <a:custGeom>
              <a:avLst/>
              <a:gdLst/>
              <a:ahLst/>
              <a:cxnLst/>
              <a:rect r="r" b="b" t="t" l="l"/>
              <a:pathLst>
                <a:path h="8707026" w="9976341">
                  <a:moveTo>
                    <a:pt x="0" y="0"/>
                  </a:moveTo>
                  <a:lnTo>
                    <a:pt x="9976341" y="0"/>
                  </a:lnTo>
                  <a:lnTo>
                    <a:pt x="9976341" y="8707026"/>
                  </a:lnTo>
                  <a:lnTo>
                    <a:pt x="0" y="87070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46000"/>
              </a:blip>
              <a:stretch>
                <a:fillRect l="0" t="-7289" r="0" b="-7289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10332417" y="0"/>
              <a:ext cx="9976341" cy="8707026"/>
            </a:xfrm>
            <a:custGeom>
              <a:avLst/>
              <a:gdLst/>
              <a:ahLst/>
              <a:cxnLst/>
              <a:rect r="r" b="b" t="t" l="l"/>
              <a:pathLst>
                <a:path h="8707026" w="9976341">
                  <a:moveTo>
                    <a:pt x="0" y="0"/>
                  </a:moveTo>
                  <a:lnTo>
                    <a:pt x="9976341" y="0"/>
                  </a:lnTo>
                  <a:lnTo>
                    <a:pt x="9976341" y="8707026"/>
                  </a:lnTo>
                  <a:lnTo>
                    <a:pt x="0" y="87070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46000"/>
              </a:blip>
              <a:stretch>
                <a:fillRect l="0" t="-7289" r="0" b="-7289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0" y="8707026"/>
              <a:ext cx="10332417" cy="614057"/>
            </a:xfrm>
            <a:custGeom>
              <a:avLst/>
              <a:gdLst/>
              <a:ahLst/>
              <a:cxnLst/>
              <a:rect r="r" b="b" t="t" l="l"/>
              <a:pathLst>
                <a:path h="614057" w="10332417">
                  <a:moveTo>
                    <a:pt x="0" y="0"/>
                  </a:moveTo>
                  <a:lnTo>
                    <a:pt x="10332417" y="0"/>
                  </a:lnTo>
                  <a:lnTo>
                    <a:pt x="10332417" y="614057"/>
                  </a:lnTo>
                  <a:lnTo>
                    <a:pt x="0" y="6140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98000"/>
              </a:blip>
              <a:stretch>
                <a:fillRect l="0" t="-1533765" r="0" b="-48882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10332417" y="8707026"/>
              <a:ext cx="10332417" cy="614057"/>
            </a:xfrm>
            <a:custGeom>
              <a:avLst/>
              <a:gdLst/>
              <a:ahLst/>
              <a:cxnLst/>
              <a:rect r="r" b="b" t="t" l="l"/>
              <a:pathLst>
                <a:path h="614057" w="10332417">
                  <a:moveTo>
                    <a:pt x="0" y="0"/>
                  </a:moveTo>
                  <a:lnTo>
                    <a:pt x="10332418" y="0"/>
                  </a:lnTo>
                  <a:lnTo>
                    <a:pt x="10332418" y="614057"/>
                  </a:lnTo>
                  <a:lnTo>
                    <a:pt x="0" y="6140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98000"/>
              </a:blip>
              <a:stretch>
                <a:fillRect l="0" t="-1533765" r="0" b="-48882"/>
              </a:stretch>
            </a:blipFill>
          </p:spPr>
        </p:sp>
      </p:grpSp>
      <p:sp>
        <p:nvSpPr>
          <p:cNvPr name="TextBox 16" id="16"/>
          <p:cNvSpPr txBox="true"/>
          <p:nvPr/>
        </p:nvSpPr>
        <p:spPr>
          <a:xfrm rot="0">
            <a:off x="3452185" y="1632850"/>
            <a:ext cx="11383630" cy="18194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3291"/>
              </a:lnSpc>
              <a:spcBef>
                <a:spcPct val="0"/>
              </a:spcBef>
            </a:pPr>
            <a:r>
              <a:rPr lang="en-US" sz="14934" spc="-821">
                <a:solidFill>
                  <a:srgbClr val="FFFFFF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7. Practice!</a:t>
            </a:r>
          </a:p>
        </p:txBody>
      </p:sp>
      <p:sp>
        <p:nvSpPr>
          <p:cNvPr name="Freeform 17" id="17"/>
          <p:cNvSpPr/>
          <p:nvPr/>
        </p:nvSpPr>
        <p:spPr>
          <a:xfrm flipH="false" flipV="false" rot="0">
            <a:off x="14835815" y="-275589"/>
            <a:ext cx="4216600" cy="4704714"/>
          </a:xfrm>
          <a:custGeom>
            <a:avLst/>
            <a:gdLst/>
            <a:ahLst/>
            <a:cxnLst/>
            <a:rect r="r" b="b" t="t" l="l"/>
            <a:pathLst>
              <a:path h="4704714" w="4216600">
                <a:moveTo>
                  <a:pt x="0" y="0"/>
                </a:moveTo>
                <a:lnTo>
                  <a:pt x="4216600" y="0"/>
                </a:lnTo>
                <a:lnTo>
                  <a:pt x="4216600" y="4704714"/>
                </a:lnTo>
                <a:lnTo>
                  <a:pt x="0" y="47047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3267320">
            <a:off x="-265826" y="1946399"/>
            <a:ext cx="3215746" cy="3022802"/>
          </a:xfrm>
          <a:custGeom>
            <a:avLst/>
            <a:gdLst/>
            <a:ahLst/>
            <a:cxnLst/>
            <a:rect r="r" b="b" t="t" l="l"/>
            <a:pathLst>
              <a:path h="3022802" w="3215746">
                <a:moveTo>
                  <a:pt x="0" y="0"/>
                </a:moveTo>
                <a:lnTo>
                  <a:pt x="3215747" y="0"/>
                </a:lnTo>
                <a:lnTo>
                  <a:pt x="3215747" y="3022802"/>
                </a:lnTo>
                <a:lnTo>
                  <a:pt x="0" y="30228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1010168">
            <a:off x="7873328" y="7532430"/>
            <a:ext cx="2541344" cy="3451741"/>
          </a:xfrm>
          <a:custGeom>
            <a:avLst/>
            <a:gdLst/>
            <a:ahLst/>
            <a:cxnLst/>
            <a:rect r="r" b="b" t="t" l="l"/>
            <a:pathLst>
              <a:path h="3451741" w="2541344">
                <a:moveTo>
                  <a:pt x="0" y="0"/>
                </a:moveTo>
                <a:lnTo>
                  <a:pt x="2541344" y="0"/>
                </a:lnTo>
                <a:lnTo>
                  <a:pt x="2541344" y="3451740"/>
                </a:lnTo>
                <a:lnTo>
                  <a:pt x="0" y="34517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-533934" y="-5910868"/>
            <a:ext cx="5400675" cy="8229600"/>
          </a:xfrm>
          <a:custGeom>
            <a:avLst/>
            <a:gdLst/>
            <a:ahLst/>
            <a:cxnLst/>
            <a:rect r="r" b="b" t="t" l="l"/>
            <a:pathLst>
              <a:path h="8229600" w="5400675">
                <a:moveTo>
                  <a:pt x="0" y="0"/>
                </a:moveTo>
                <a:lnTo>
                  <a:pt x="5400675" y="0"/>
                </a:lnTo>
                <a:lnTo>
                  <a:pt x="540067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-511457">
            <a:off x="13500798" y="299226"/>
            <a:ext cx="1691511" cy="2408085"/>
          </a:xfrm>
          <a:custGeom>
            <a:avLst/>
            <a:gdLst/>
            <a:ahLst/>
            <a:cxnLst/>
            <a:rect r="r" b="b" t="t" l="l"/>
            <a:pathLst>
              <a:path h="2408085" w="1691511">
                <a:moveTo>
                  <a:pt x="0" y="0"/>
                </a:moveTo>
                <a:lnTo>
                  <a:pt x="1691511" y="0"/>
                </a:lnTo>
                <a:lnTo>
                  <a:pt x="1691511" y="2408086"/>
                </a:lnTo>
                <a:lnTo>
                  <a:pt x="0" y="240808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26440" t="0" r="-201273" b="-233821"/>
            </a:stretch>
          </a:blipFill>
        </p:spPr>
      </p:sp>
      <p:grpSp>
        <p:nvGrpSpPr>
          <p:cNvPr name="Group 22" id="22"/>
          <p:cNvGrpSpPr/>
          <p:nvPr/>
        </p:nvGrpSpPr>
        <p:grpSpPr>
          <a:xfrm rot="0">
            <a:off x="-1654428" y="8479429"/>
            <a:ext cx="8117381" cy="3615142"/>
            <a:chOff x="0" y="0"/>
            <a:chExt cx="10823175" cy="482019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5246465" cy="4820190"/>
            </a:xfrm>
            <a:custGeom>
              <a:avLst/>
              <a:gdLst/>
              <a:ahLst/>
              <a:cxnLst/>
              <a:rect r="r" b="b" t="t" l="l"/>
              <a:pathLst>
                <a:path h="4820190" w="5246465">
                  <a:moveTo>
                    <a:pt x="0" y="0"/>
                  </a:moveTo>
                  <a:lnTo>
                    <a:pt x="5246465" y="0"/>
                  </a:lnTo>
                  <a:lnTo>
                    <a:pt x="5246465" y="4820190"/>
                  </a:lnTo>
                  <a:lnTo>
                    <a:pt x="0" y="48201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  <p:sp>
          <p:nvSpPr>
            <p:cNvPr name="Freeform 24" id="24"/>
            <p:cNvSpPr/>
            <p:nvPr/>
          </p:nvSpPr>
          <p:spPr>
            <a:xfrm flipH="false" flipV="false" rot="0">
              <a:off x="5576710" y="0"/>
              <a:ext cx="5246465" cy="4820190"/>
            </a:xfrm>
            <a:custGeom>
              <a:avLst/>
              <a:gdLst/>
              <a:ahLst/>
              <a:cxnLst/>
              <a:rect r="r" b="b" t="t" l="l"/>
              <a:pathLst>
                <a:path h="4820190" w="5246465">
                  <a:moveTo>
                    <a:pt x="0" y="0"/>
                  </a:moveTo>
                  <a:lnTo>
                    <a:pt x="5246465" y="0"/>
                  </a:lnTo>
                  <a:lnTo>
                    <a:pt x="5246465" y="4820190"/>
                  </a:lnTo>
                  <a:lnTo>
                    <a:pt x="0" y="48201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</p:grpSp>
      <p:grpSp>
        <p:nvGrpSpPr>
          <p:cNvPr name="Group 25" id="25"/>
          <p:cNvGrpSpPr/>
          <p:nvPr/>
        </p:nvGrpSpPr>
        <p:grpSpPr>
          <a:xfrm rot="0">
            <a:off x="11825047" y="8479429"/>
            <a:ext cx="8117381" cy="3615142"/>
            <a:chOff x="0" y="0"/>
            <a:chExt cx="10823175" cy="482019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5246465" cy="4820190"/>
            </a:xfrm>
            <a:custGeom>
              <a:avLst/>
              <a:gdLst/>
              <a:ahLst/>
              <a:cxnLst/>
              <a:rect r="r" b="b" t="t" l="l"/>
              <a:pathLst>
                <a:path h="4820190" w="5246465">
                  <a:moveTo>
                    <a:pt x="0" y="0"/>
                  </a:moveTo>
                  <a:lnTo>
                    <a:pt x="5246465" y="0"/>
                  </a:lnTo>
                  <a:lnTo>
                    <a:pt x="5246465" y="4820190"/>
                  </a:lnTo>
                  <a:lnTo>
                    <a:pt x="0" y="48201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  <p:sp>
          <p:nvSpPr>
            <p:cNvPr name="Freeform 27" id="27"/>
            <p:cNvSpPr/>
            <p:nvPr/>
          </p:nvSpPr>
          <p:spPr>
            <a:xfrm flipH="false" flipV="false" rot="0">
              <a:off x="5576710" y="0"/>
              <a:ext cx="5246465" cy="4820190"/>
            </a:xfrm>
            <a:custGeom>
              <a:avLst/>
              <a:gdLst/>
              <a:ahLst/>
              <a:cxnLst/>
              <a:rect r="r" b="b" t="t" l="l"/>
              <a:pathLst>
                <a:path h="4820190" w="5246465">
                  <a:moveTo>
                    <a:pt x="0" y="0"/>
                  </a:moveTo>
                  <a:lnTo>
                    <a:pt x="5246465" y="0"/>
                  </a:lnTo>
                  <a:lnTo>
                    <a:pt x="5246465" y="4820190"/>
                  </a:lnTo>
                  <a:lnTo>
                    <a:pt x="0" y="48201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</p:grpSp>
      <p:sp>
        <p:nvSpPr>
          <p:cNvPr name="TextBox 28" id="28"/>
          <p:cNvSpPr txBox="true"/>
          <p:nvPr/>
        </p:nvSpPr>
        <p:spPr>
          <a:xfrm rot="0">
            <a:off x="2618701" y="4047303"/>
            <a:ext cx="13050597" cy="43104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850"/>
              </a:lnSpc>
            </a:pPr>
            <a:r>
              <a:rPr lang="en-US" sz="6322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A resident calls you because a colony of ants has found its new home in their kitchen.</a:t>
            </a:r>
          </a:p>
          <a:p>
            <a:pPr algn="ctr">
              <a:lnSpc>
                <a:spcPts val="6330"/>
              </a:lnSpc>
            </a:pPr>
          </a:p>
        </p:txBody>
      </p:sp>
    </p:spTree>
  </p:cSld>
  <p:clrMapOvr>
    <a:masterClrMapping/>
  </p:clrMapOvr>
  <p:transition spd="slow">
    <p:push dir="l"/>
  </p:transition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1688887" y="6035929"/>
            <a:ext cx="21665775" cy="4461303"/>
            <a:chOff x="0" y="0"/>
            <a:chExt cx="28887700" cy="5948404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7428673" cy="3009590"/>
            </a:xfrm>
            <a:custGeom>
              <a:avLst/>
              <a:gdLst/>
              <a:ahLst/>
              <a:cxnLst/>
              <a:rect r="r" b="b" t="t" l="l"/>
              <a:pathLst>
                <a:path h="3009590" w="7428673">
                  <a:moveTo>
                    <a:pt x="0" y="0"/>
                  </a:moveTo>
                  <a:lnTo>
                    <a:pt x="7428673" y="0"/>
                  </a:lnTo>
                  <a:lnTo>
                    <a:pt x="7428673" y="3009590"/>
                  </a:lnTo>
                  <a:lnTo>
                    <a:pt x="0" y="30095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619" t="-36969" r="-2833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true" flipV="false" rot="0">
              <a:off x="7153009" y="0"/>
              <a:ext cx="7428673" cy="3009590"/>
            </a:xfrm>
            <a:custGeom>
              <a:avLst/>
              <a:gdLst/>
              <a:ahLst/>
              <a:cxnLst/>
              <a:rect r="r" b="b" t="t" l="l"/>
              <a:pathLst>
                <a:path h="3009590" w="7428673">
                  <a:moveTo>
                    <a:pt x="7428673" y="0"/>
                  </a:moveTo>
                  <a:lnTo>
                    <a:pt x="0" y="0"/>
                  </a:lnTo>
                  <a:lnTo>
                    <a:pt x="0" y="3009590"/>
                  </a:lnTo>
                  <a:lnTo>
                    <a:pt x="7428673" y="3009590"/>
                  </a:lnTo>
                  <a:lnTo>
                    <a:pt x="7428673" y="0"/>
                  </a:lnTo>
                  <a:close/>
                </a:path>
              </a:pathLst>
            </a:custGeom>
            <a:blipFill>
              <a:blip r:embed="rId3"/>
              <a:stretch>
                <a:fillRect l="-1619" t="-36969" r="-2833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14306018" y="0"/>
              <a:ext cx="7428673" cy="3009590"/>
            </a:xfrm>
            <a:custGeom>
              <a:avLst/>
              <a:gdLst/>
              <a:ahLst/>
              <a:cxnLst/>
              <a:rect r="r" b="b" t="t" l="l"/>
              <a:pathLst>
                <a:path h="3009590" w="7428673">
                  <a:moveTo>
                    <a:pt x="0" y="0"/>
                  </a:moveTo>
                  <a:lnTo>
                    <a:pt x="7428673" y="0"/>
                  </a:lnTo>
                  <a:lnTo>
                    <a:pt x="7428673" y="3009590"/>
                  </a:lnTo>
                  <a:lnTo>
                    <a:pt x="0" y="30095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619" t="-36969" r="-2833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true" flipV="false" rot="0">
              <a:off x="21459027" y="0"/>
              <a:ext cx="7428673" cy="3009590"/>
            </a:xfrm>
            <a:custGeom>
              <a:avLst/>
              <a:gdLst/>
              <a:ahLst/>
              <a:cxnLst/>
              <a:rect r="r" b="b" t="t" l="l"/>
              <a:pathLst>
                <a:path h="3009590" w="7428673">
                  <a:moveTo>
                    <a:pt x="7428673" y="0"/>
                  </a:moveTo>
                  <a:lnTo>
                    <a:pt x="0" y="0"/>
                  </a:lnTo>
                  <a:lnTo>
                    <a:pt x="0" y="3009590"/>
                  </a:lnTo>
                  <a:lnTo>
                    <a:pt x="7428673" y="3009590"/>
                  </a:lnTo>
                  <a:lnTo>
                    <a:pt x="7428673" y="0"/>
                  </a:lnTo>
                  <a:close/>
                </a:path>
              </a:pathLst>
            </a:custGeom>
            <a:blipFill>
              <a:blip r:embed="rId3"/>
              <a:stretch>
                <a:fillRect l="-1619" t="-36969" r="-2833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0" y="2938815"/>
              <a:ext cx="7428673" cy="3009590"/>
            </a:xfrm>
            <a:custGeom>
              <a:avLst/>
              <a:gdLst/>
              <a:ahLst/>
              <a:cxnLst/>
              <a:rect r="r" b="b" t="t" l="l"/>
              <a:pathLst>
                <a:path h="3009590" w="7428673">
                  <a:moveTo>
                    <a:pt x="0" y="0"/>
                  </a:moveTo>
                  <a:lnTo>
                    <a:pt x="7428673" y="0"/>
                  </a:lnTo>
                  <a:lnTo>
                    <a:pt x="7428673" y="3009589"/>
                  </a:lnTo>
                  <a:lnTo>
                    <a:pt x="0" y="30095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619" t="-36969" r="-2833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true" flipV="false" rot="0">
              <a:off x="7153009" y="2938815"/>
              <a:ext cx="7428673" cy="3009590"/>
            </a:xfrm>
            <a:custGeom>
              <a:avLst/>
              <a:gdLst/>
              <a:ahLst/>
              <a:cxnLst/>
              <a:rect r="r" b="b" t="t" l="l"/>
              <a:pathLst>
                <a:path h="3009590" w="7428673">
                  <a:moveTo>
                    <a:pt x="7428673" y="0"/>
                  </a:moveTo>
                  <a:lnTo>
                    <a:pt x="0" y="0"/>
                  </a:lnTo>
                  <a:lnTo>
                    <a:pt x="0" y="3009589"/>
                  </a:lnTo>
                  <a:lnTo>
                    <a:pt x="7428673" y="3009589"/>
                  </a:lnTo>
                  <a:lnTo>
                    <a:pt x="7428673" y="0"/>
                  </a:lnTo>
                  <a:close/>
                </a:path>
              </a:pathLst>
            </a:custGeom>
            <a:blipFill>
              <a:blip r:embed="rId3"/>
              <a:stretch>
                <a:fillRect l="-1619" t="-36969" r="-2833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14306018" y="2938815"/>
              <a:ext cx="7428673" cy="3009590"/>
            </a:xfrm>
            <a:custGeom>
              <a:avLst/>
              <a:gdLst/>
              <a:ahLst/>
              <a:cxnLst/>
              <a:rect r="r" b="b" t="t" l="l"/>
              <a:pathLst>
                <a:path h="3009590" w="7428673">
                  <a:moveTo>
                    <a:pt x="0" y="0"/>
                  </a:moveTo>
                  <a:lnTo>
                    <a:pt x="7428673" y="0"/>
                  </a:lnTo>
                  <a:lnTo>
                    <a:pt x="7428673" y="3009589"/>
                  </a:lnTo>
                  <a:lnTo>
                    <a:pt x="0" y="30095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619" t="-36969" r="-2833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true" flipV="false" rot="0">
              <a:off x="21459027" y="2938815"/>
              <a:ext cx="7428673" cy="3009590"/>
            </a:xfrm>
            <a:custGeom>
              <a:avLst/>
              <a:gdLst/>
              <a:ahLst/>
              <a:cxnLst/>
              <a:rect r="r" b="b" t="t" l="l"/>
              <a:pathLst>
                <a:path h="3009590" w="7428673">
                  <a:moveTo>
                    <a:pt x="7428673" y="0"/>
                  </a:moveTo>
                  <a:lnTo>
                    <a:pt x="0" y="0"/>
                  </a:lnTo>
                  <a:lnTo>
                    <a:pt x="0" y="3009589"/>
                  </a:lnTo>
                  <a:lnTo>
                    <a:pt x="7428673" y="3009589"/>
                  </a:lnTo>
                  <a:lnTo>
                    <a:pt x="7428673" y="0"/>
                  </a:lnTo>
                  <a:close/>
                </a:path>
              </a:pathLst>
            </a:custGeom>
            <a:blipFill>
              <a:blip r:embed="rId3"/>
              <a:stretch>
                <a:fillRect l="-1619" t="-36969" r="-2833" b="0"/>
              </a:stretch>
            </a:blip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1028700" y="834338"/>
            <a:ext cx="16230600" cy="8618325"/>
            <a:chOff x="0" y="0"/>
            <a:chExt cx="21640800" cy="11491100"/>
          </a:xfrm>
        </p:grpSpPr>
        <p:grpSp>
          <p:nvGrpSpPr>
            <p:cNvPr name="Group 13" id="13"/>
            <p:cNvGrpSpPr/>
            <p:nvPr/>
          </p:nvGrpSpPr>
          <p:grpSpPr>
            <a:xfrm rot="0">
              <a:off x="372893" y="0"/>
              <a:ext cx="20895013" cy="11491100"/>
              <a:chOff x="0" y="0"/>
              <a:chExt cx="3755131" cy="2065114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0" y="0"/>
                <a:ext cx="3755131" cy="2065114"/>
              </a:xfrm>
              <a:custGeom>
                <a:avLst/>
                <a:gdLst/>
                <a:ahLst/>
                <a:cxnLst/>
                <a:rect r="r" b="b" t="t" l="l"/>
                <a:pathLst>
                  <a:path h="2065114" w="3755131">
                    <a:moveTo>
                      <a:pt x="12845" y="0"/>
                    </a:moveTo>
                    <a:lnTo>
                      <a:pt x="3742286" y="0"/>
                    </a:lnTo>
                    <a:cubicBezTo>
                      <a:pt x="3749380" y="0"/>
                      <a:pt x="3755131" y="5751"/>
                      <a:pt x="3755131" y="12845"/>
                    </a:cubicBezTo>
                    <a:lnTo>
                      <a:pt x="3755131" y="2052269"/>
                    </a:lnTo>
                    <a:cubicBezTo>
                      <a:pt x="3755131" y="2059363"/>
                      <a:pt x="3749380" y="2065114"/>
                      <a:pt x="3742286" y="2065114"/>
                    </a:cubicBezTo>
                    <a:lnTo>
                      <a:pt x="12845" y="2065114"/>
                    </a:lnTo>
                    <a:cubicBezTo>
                      <a:pt x="5751" y="2065114"/>
                      <a:pt x="0" y="2059363"/>
                      <a:pt x="0" y="2052269"/>
                    </a:cubicBezTo>
                    <a:lnTo>
                      <a:pt x="0" y="12845"/>
                    </a:lnTo>
                    <a:cubicBezTo>
                      <a:pt x="0" y="5751"/>
                      <a:pt x="5751" y="0"/>
                      <a:pt x="12845" y="0"/>
                    </a:cubicBezTo>
                    <a:close/>
                  </a:path>
                </a:pathLst>
              </a:custGeom>
              <a:solidFill>
                <a:srgbClr val="013A23"/>
              </a:solidFill>
            </p:spPr>
          </p:sp>
          <p:sp>
            <p:nvSpPr>
              <p:cNvPr name="TextBox 15" id="15"/>
              <p:cNvSpPr txBox="true"/>
              <p:nvPr/>
            </p:nvSpPr>
            <p:spPr>
              <a:xfrm>
                <a:off x="0" y="-104775"/>
                <a:ext cx="3755131" cy="2169889"/>
              </a:xfrm>
              <a:prstGeom prst="rect">
                <a:avLst/>
              </a:prstGeom>
            </p:spPr>
            <p:txBody>
              <a:bodyPr anchor="ctr" rtlCol="false" tIns="55836" lIns="55836" bIns="55836" rIns="55836"/>
              <a:lstStyle/>
              <a:p>
                <a:pPr algn="ctr">
                  <a:lnSpc>
                    <a:spcPts val="3531"/>
                  </a:lnSpc>
                </a:pPr>
              </a:p>
            </p:txBody>
          </p:sp>
        </p:grpSp>
        <p:sp>
          <p:nvSpPr>
            <p:cNvPr name="Freeform 16" id="16"/>
            <p:cNvSpPr/>
            <p:nvPr/>
          </p:nvSpPr>
          <p:spPr>
            <a:xfrm flipH="false" flipV="false" rot="0">
              <a:off x="10820400" y="0"/>
              <a:ext cx="10447507" cy="10758517"/>
            </a:xfrm>
            <a:custGeom>
              <a:avLst/>
              <a:gdLst/>
              <a:ahLst/>
              <a:cxnLst/>
              <a:rect r="r" b="b" t="t" l="l"/>
              <a:pathLst>
                <a:path h="10758517" w="10447507">
                  <a:moveTo>
                    <a:pt x="0" y="0"/>
                  </a:moveTo>
                  <a:lnTo>
                    <a:pt x="10447507" y="0"/>
                  </a:lnTo>
                  <a:lnTo>
                    <a:pt x="10447507" y="10758517"/>
                  </a:lnTo>
                  <a:lnTo>
                    <a:pt x="0" y="107585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46000"/>
              </a:blip>
              <a:stretch>
                <a:fillRect l="-4994" t="0" r="-4994" b="-6809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372893" y="0"/>
              <a:ext cx="10447507" cy="10758517"/>
            </a:xfrm>
            <a:custGeom>
              <a:avLst/>
              <a:gdLst/>
              <a:ahLst/>
              <a:cxnLst/>
              <a:rect r="r" b="b" t="t" l="l"/>
              <a:pathLst>
                <a:path h="10758517" w="10447507">
                  <a:moveTo>
                    <a:pt x="0" y="0"/>
                  </a:moveTo>
                  <a:lnTo>
                    <a:pt x="10447507" y="0"/>
                  </a:lnTo>
                  <a:lnTo>
                    <a:pt x="10447507" y="10758517"/>
                  </a:lnTo>
                  <a:lnTo>
                    <a:pt x="0" y="107585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46000"/>
              </a:blip>
              <a:stretch>
                <a:fillRect l="-2824" t="0" r="-2824" b="-2594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0" y="10698432"/>
              <a:ext cx="10820400" cy="732582"/>
            </a:xfrm>
            <a:custGeom>
              <a:avLst/>
              <a:gdLst/>
              <a:ahLst/>
              <a:cxnLst/>
              <a:rect r="r" b="b" t="t" l="l"/>
              <a:pathLst>
                <a:path h="732582" w="10820400">
                  <a:moveTo>
                    <a:pt x="0" y="0"/>
                  </a:moveTo>
                  <a:lnTo>
                    <a:pt x="10820400" y="0"/>
                  </a:lnTo>
                  <a:lnTo>
                    <a:pt x="10820400" y="732582"/>
                  </a:lnTo>
                  <a:lnTo>
                    <a:pt x="0" y="7325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98000"/>
              </a:blip>
              <a:stretch>
                <a:fillRect l="0" t="-1340223" r="0" b="-36798"/>
              </a:stretch>
            </a:blipFill>
          </p:spPr>
        </p:sp>
        <p:grpSp>
          <p:nvGrpSpPr>
            <p:cNvPr name="Group 19" id="19"/>
            <p:cNvGrpSpPr/>
            <p:nvPr/>
          </p:nvGrpSpPr>
          <p:grpSpPr>
            <a:xfrm rot="0">
              <a:off x="0" y="10758517"/>
              <a:ext cx="21640800" cy="732582"/>
              <a:chOff x="0" y="0"/>
              <a:chExt cx="3889159" cy="131655"/>
            </a:xfrm>
          </p:grpSpPr>
          <p:sp>
            <p:nvSpPr>
              <p:cNvPr name="Freeform 20" id="20"/>
              <p:cNvSpPr/>
              <p:nvPr/>
            </p:nvSpPr>
            <p:spPr>
              <a:xfrm flipH="false" flipV="false" rot="0">
                <a:off x="0" y="0"/>
                <a:ext cx="3889160" cy="131655"/>
              </a:xfrm>
              <a:custGeom>
                <a:avLst/>
                <a:gdLst/>
                <a:ahLst/>
                <a:cxnLst/>
                <a:rect r="r" b="b" t="t" l="l"/>
                <a:pathLst>
                  <a:path h="131655" w="3889160">
                    <a:moveTo>
                      <a:pt x="0" y="0"/>
                    </a:moveTo>
                    <a:lnTo>
                      <a:pt x="3889160" y="0"/>
                    </a:lnTo>
                    <a:lnTo>
                      <a:pt x="3889160" y="131655"/>
                    </a:lnTo>
                    <a:lnTo>
                      <a:pt x="0" y="131655"/>
                    </a:lnTo>
                    <a:close/>
                  </a:path>
                </a:pathLst>
              </a:custGeom>
              <a:solidFill>
                <a:srgbClr val="9FA6AE"/>
              </a:solidFill>
            </p:spPr>
          </p:sp>
          <p:sp>
            <p:nvSpPr>
              <p:cNvPr name="TextBox 21" id="21"/>
              <p:cNvSpPr txBox="true"/>
              <p:nvPr/>
            </p:nvSpPr>
            <p:spPr>
              <a:xfrm>
                <a:off x="0" y="-104775"/>
                <a:ext cx="3889159" cy="236430"/>
              </a:xfrm>
              <a:prstGeom prst="rect">
                <a:avLst/>
              </a:prstGeom>
            </p:spPr>
            <p:txBody>
              <a:bodyPr anchor="ctr" rtlCol="false" tIns="55836" lIns="55836" bIns="55836" rIns="55836"/>
              <a:lstStyle/>
              <a:p>
                <a:pPr algn="ctr">
                  <a:lnSpc>
                    <a:spcPts val="3531"/>
                  </a:lnSpc>
                </a:pPr>
              </a:p>
            </p:txBody>
          </p:sp>
        </p:grpSp>
        <p:sp>
          <p:nvSpPr>
            <p:cNvPr name="Freeform 22" id="22"/>
            <p:cNvSpPr/>
            <p:nvPr/>
          </p:nvSpPr>
          <p:spPr>
            <a:xfrm flipH="false" flipV="false" rot="0">
              <a:off x="10820400" y="10698432"/>
              <a:ext cx="10820400" cy="732582"/>
            </a:xfrm>
            <a:custGeom>
              <a:avLst/>
              <a:gdLst/>
              <a:ahLst/>
              <a:cxnLst/>
              <a:rect r="r" b="b" t="t" l="l"/>
              <a:pathLst>
                <a:path h="732582" w="10820400">
                  <a:moveTo>
                    <a:pt x="0" y="0"/>
                  </a:moveTo>
                  <a:lnTo>
                    <a:pt x="10820400" y="0"/>
                  </a:lnTo>
                  <a:lnTo>
                    <a:pt x="10820400" y="732582"/>
                  </a:lnTo>
                  <a:lnTo>
                    <a:pt x="0" y="7325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98000"/>
              </a:blip>
              <a:stretch>
                <a:fillRect l="0" t="-1340223" r="0" b="-36798"/>
              </a:stretch>
            </a:blipFill>
          </p:spPr>
        </p:sp>
        <p:sp>
          <p:nvSpPr>
            <p:cNvPr name="Freeform 23" id="23"/>
            <p:cNvSpPr/>
            <p:nvPr/>
          </p:nvSpPr>
          <p:spPr>
            <a:xfrm flipH="false" flipV="false" rot="0">
              <a:off x="0" y="10698432"/>
              <a:ext cx="10820400" cy="732582"/>
            </a:xfrm>
            <a:custGeom>
              <a:avLst/>
              <a:gdLst/>
              <a:ahLst/>
              <a:cxnLst/>
              <a:rect r="r" b="b" t="t" l="l"/>
              <a:pathLst>
                <a:path h="732582" w="10820400">
                  <a:moveTo>
                    <a:pt x="0" y="0"/>
                  </a:moveTo>
                  <a:lnTo>
                    <a:pt x="10820400" y="0"/>
                  </a:lnTo>
                  <a:lnTo>
                    <a:pt x="10820400" y="732582"/>
                  </a:lnTo>
                  <a:lnTo>
                    <a:pt x="0" y="7325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98000"/>
              </a:blip>
              <a:stretch>
                <a:fillRect l="0" t="-1340223" r="0" b="-36798"/>
              </a:stretch>
            </a:blipFill>
          </p:spPr>
        </p:sp>
      </p:grpSp>
      <p:sp>
        <p:nvSpPr>
          <p:cNvPr name="Freeform 24" id="24"/>
          <p:cNvSpPr/>
          <p:nvPr/>
        </p:nvSpPr>
        <p:spPr>
          <a:xfrm flipH="false" flipV="false" rot="0">
            <a:off x="2063636" y="3825386"/>
            <a:ext cx="1899195" cy="1908739"/>
          </a:xfrm>
          <a:custGeom>
            <a:avLst/>
            <a:gdLst/>
            <a:ahLst/>
            <a:cxnLst/>
            <a:rect r="r" b="b" t="t" l="l"/>
            <a:pathLst>
              <a:path h="1908739" w="1899195">
                <a:moveTo>
                  <a:pt x="0" y="0"/>
                </a:moveTo>
                <a:lnTo>
                  <a:pt x="1899195" y="0"/>
                </a:lnTo>
                <a:lnTo>
                  <a:pt x="1899195" y="1908739"/>
                </a:lnTo>
                <a:lnTo>
                  <a:pt x="0" y="190873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2063636" y="6258000"/>
            <a:ext cx="1899195" cy="1908739"/>
          </a:xfrm>
          <a:custGeom>
            <a:avLst/>
            <a:gdLst/>
            <a:ahLst/>
            <a:cxnLst/>
            <a:rect r="r" b="b" t="t" l="l"/>
            <a:pathLst>
              <a:path h="1908739" w="1899195">
                <a:moveTo>
                  <a:pt x="0" y="0"/>
                </a:moveTo>
                <a:lnTo>
                  <a:pt x="1899195" y="0"/>
                </a:lnTo>
                <a:lnTo>
                  <a:pt x="1899195" y="1908739"/>
                </a:lnTo>
                <a:lnTo>
                  <a:pt x="0" y="190873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9560668" y="3825386"/>
            <a:ext cx="1899195" cy="1908739"/>
          </a:xfrm>
          <a:custGeom>
            <a:avLst/>
            <a:gdLst/>
            <a:ahLst/>
            <a:cxnLst/>
            <a:rect r="r" b="b" t="t" l="l"/>
            <a:pathLst>
              <a:path h="1908739" w="1899195">
                <a:moveTo>
                  <a:pt x="0" y="0"/>
                </a:moveTo>
                <a:lnTo>
                  <a:pt x="1899195" y="0"/>
                </a:lnTo>
                <a:lnTo>
                  <a:pt x="1899195" y="1908739"/>
                </a:lnTo>
                <a:lnTo>
                  <a:pt x="0" y="190873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9560668" y="6258000"/>
            <a:ext cx="1899195" cy="1908739"/>
          </a:xfrm>
          <a:custGeom>
            <a:avLst/>
            <a:gdLst/>
            <a:ahLst/>
            <a:cxnLst/>
            <a:rect r="r" b="b" t="t" l="l"/>
            <a:pathLst>
              <a:path h="1908739" w="1899195">
                <a:moveTo>
                  <a:pt x="0" y="0"/>
                </a:moveTo>
                <a:lnTo>
                  <a:pt x="1899195" y="0"/>
                </a:lnTo>
                <a:lnTo>
                  <a:pt x="1899195" y="1908739"/>
                </a:lnTo>
                <a:lnTo>
                  <a:pt x="0" y="190873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0">
            <a:off x="2380289" y="4121685"/>
            <a:ext cx="1265888" cy="1316141"/>
          </a:xfrm>
          <a:custGeom>
            <a:avLst/>
            <a:gdLst/>
            <a:ahLst/>
            <a:cxnLst/>
            <a:rect r="r" b="b" t="t" l="l"/>
            <a:pathLst>
              <a:path h="1316141" w="1265888">
                <a:moveTo>
                  <a:pt x="0" y="0"/>
                </a:moveTo>
                <a:lnTo>
                  <a:pt x="1265888" y="0"/>
                </a:lnTo>
                <a:lnTo>
                  <a:pt x="1265888" y="1316141"/>
                </a:lnTo>
                <a:lnTo>
                  <a:pt x="0" y="131614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0">
            <a:off x="9888637" y="4183769"/>
            <a:ext cx="1243258" cy="1191974"/>
          </a:xfrm>
          <a:custGeom>
            <a:avLst/>
            <a:gdLst/>
            <a:ahLst/>
            <a:cxnLst/>
            <a:rect r="r" b="b" t="t" l="l"/>
            <a:pathLst>
              <a:path h="1191974" w="1243258">
                <a:moveTo>
                  <a:pt x="0" y="0"/>
                </a:moveTo>
                <a:lnTo>
                  <a:pt x="1243258" y="0"/>
                </a:lnTo>
                <a:lnTo>
                  <a:pt x="1243258" y="1191973"/>
                </a:lnTo>
                <a:lnTo>
                  <a:pt x="0" y="11919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2380289" y="6850068"/>
            <a:ext cx="1254725" cy="724603"/>
          </a:xfrm>
          <a:custGeom>
            <a:avLst/>
            <a:gdLst/>
            <a:ahLst/>
            <a:cxnLst/>
            <a:rect r="r" b="b" t="t" l="l"/>
            <a:pathLst>
              <a:path h="724603" w="1254725">
                <a:moveTo>
                  <a:pt x="0" y="0"/>
                </a:moveTo>
                <a:lnTo>
                  <a:pt x="1254725" y="0"/>
                </a:lnTo>
                <a:lnTo>
                  <a:pt x="1254725" y="724603"/>
                </a:lnTo>
                <a:lnTo>
                  <a:pt x="0" y="72460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0">
            <a:off x="10031520" y="6554299"/>
            <a:ext cx="957492" cy="1316141"/>
          </a:xfrm>
          <a:custGeom>
            <a:avLst/>
            <a:gdLst/>
            <a:ahLst/>
            <a:cxnLst/>
            <a:rect r="r" b="b" t="t" l="l"/>
            <a:pathLst>
              <a:path h="1316141" w="957492">
                <a:moveTo>
                  <a:pt x="0" y="0"/>
                </a:moveTo>
                <a:lnTo>
                  <a:pt x="957492" y="0"/>
                </a:lnTo>
                <a:lnTo>
                  <a:pt x="957492" y="1316141"/>
                </a:lnTo>
                <a:lnTo>
                  <a:pt x="0" y="13161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2" id="32"/>
          <p:cNvSpPr txBox="true"/>
          <p:nvPr/>
        </p:nvSpPr>
        <p:spPr>
          <a:xfrm rot="0">
            <a:off x="2480304" y="1400175"/>
            <a:ext cx="13327392" cy="18259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3291"/>
              </a:lnSpc>
              <a:spcBef>
                <a:spcPct val="0"/>
              </a:spcBef>
            </a:pPr>
            <a:r>
              <a:rPr lang="en-US" sz="14934" spc="-821">
                <a:solidFill>
                  <a:srgbClr val="FFFFFF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Four Sections</a:t>
            </a:r>
          </a:p>
        </p:txBody>
      </p:sp>
      <p:grpSp>
        <p:nvGrpSpPr>
          <p:cNvPr name="Group 33" id="33"/>
          <p:cNvGrpSpPr/>
          <p:nvPr/>
        </p:nvGrpSpPr>
        <p:grpSpPr>
          <a:xfrm rot="0">
            <a:off x="4356019" y="3912877"/>
            <a:ext cx="4371313" cy="1286083"/>
            <a:chOff x="0" y="0"/>
            <a:chExt cx="5828417" cy="1714777"/>
          </a:xfrm>
        </p:grpSpPr>
        <p:sp>
          <p:nvSpPr>
            <p:cNvPr name="TextBox 34" id="34"/>
            <p:cNvSpPr txBox="true"/>
            <p:nvPr/>
          </p:nvSpPr>
          <p:spPr>
            <a:xfrm rot="0">
              <a:off x="0" y="114300"/>
              <a:ext cx="5828417" cy="62245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229"/>
                </a:lnSpc>
              </a:pPr>
              <a:r>
                <a:rPr lang="en-US" sz="3628" spc="-199">
                  <a:solidFill>
                    <a:srgbClr val="F9BB00"/>
                  </a:solidFill>
                  <a:latin typeface="Darumadrop One"/>
                  <a:ea typeface="Darumadrop One"/>
                  <a:cs typeface="Darumadrop One"/>
                  <a:sym typeface="Darumadrop One"/>
                </a:rPr>
                <a:t>The Maitenance Process</a:t>
              </a:r>
            </a:p>
          </p:txBody>
        </p:sp>
        <p:sp>
          <p:nvSpPr>
            <p:cNvPr name="TextBox 35" id="35"/>
            <p:cNvSpPr txBox="true"/>
            <p:nvPr/>
          </p:nvSpPr>
          <p:spPr>
            <a:xfrm rot="0">
              <a:off x="0" y="1098519"/>
              <a:ext cx="5344948" cy="61625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531"/>
                </a:lnSpc>
              </a:pPr>
            </a:p>
          </p:txBody>
        </p:sp>
      </p:grpSp>
      <p:sp>
        <p:nvSpPr>
          <p:cNvPr name="TextBox 36" id="36"/>
          <p:cNvSpPr txBox="true"/>
          <p:nvPr/>
        </p:nvSpPr>
        <p:spPr>
          <a:xfrm rot="0">
            <a:off x="4356019" y="6459791"/>
            <a:ext cx="4371313" cy="8479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29"/>
              </a:lnSpc>
            </a:pPr>
            <a:r>
              <a:rPr lang="en-US" sz="3628" spc="-199">
                <a:solidFill>
                  <a:srgbClr val="F9BB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Emergent Maintenance Concerns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11853051" y="4027177"/>
            <a:ext cx="4371313" cy="8479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29"/>
              </a:lnSpc>
            </a:pPr>
            <a:r>
              <a:rPr lang="en-US" sz="3628" spc="-199">
                <a:solidFill>
                  <a:srgbClr val="F9BB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Urgent Maintenance Concerns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11853051" y="6459791"/>
            <a:ext cx="4371313" cy="4382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29"/>
              </a:lnSpc>
            </a:pPr>
            <a:r>
              <a:rPr lang="en-US" sz="3628" spc="-199">
                <a:solidFill>
                  <a:srgbClr val="F9BB00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Practice</a:t>
            </a:r>
          </a:p>
        </p:txBody>
      </p:sp>
    </p:spTree>
  </p:cSld>
  <p:clrMapOvr>
    <a:masterClrMapping/>
  </p:clrMapOvr>
  <p:transition spd="slow">
    <p:push dir="l"/>
  </p:transition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143000" y="0"/>
            <a:ext cx="20574000" cy="10287000"/>
            <a:chOff x="0" y="0"/>
            <a:chExt cx="27432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3716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2000"/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13716000" y="0"/>
              <a:ext cx="13716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2000"/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1394687" y="1185175"/>
            <a:ext cx="15498626" cy="6990812"/>
            <a:chOff x="0" y="0"/>
            <a:chExt cx="20664835" cy="9321083"/>
          </a:xfrm>
        </p:grpSpPr>
        <p:grpSp>
          <p:nvGrpSpPr>
            <p:cNvPr name="Group 6" id="6"/>
            <p:cNvGrpSpPr/>
            <p:nvPr/>
          </p:nvGrpSpPr>
          <p:grpSpPr>
            <a:xfrm rot="0">
              <a:off x="356076" y="0"/>
              <a:ext cx="19952682" cy="9321083"/>
              <a:chOff x="0" y="0"/>
              <a:chExt cx="3941270" cy="1841202"/>
            </a:xfrm>
          </p:grpSpPr>
          <p:sp>
            <p:nvSpPr>
              <p:cNvPr name="Freeform 7" id="7"/>
              <p:cNvSpPr/>
              <p:nvPr/>
            </p:nvSpPr>
            <p:spPr>
              <a:xfrm flipH="false" flipV="false" rot="0">
                <a:off x="0" y="0"/>
                <a:ext cx="3941271" cy="1841202"/>
              </a:xfrm>
              <a:custGeom>
                <a:avLst/>
                <a:gdLst/>
                <a:ahLst/>
                <a:cxnLst/>
                <a:rect r="r" b="b" t="t" l="l"/>
                <a:pathLst>
                  <a:path h="1841202" w="3941271">
                    <a:moveTo>
                      <a:pt x="15521" y="0"/>
                    </a:moveTo>
                    <a:lnTo>
                      <a:pt x="3925750" y="0"/>
                    </a:lnTo>
                    <a:cubicBezTo>
                      <a:pt x="3934322" y="0"/>
                      <a:pt x="3941271" y="6949"/>
                      <a:pt x="3941271" y="15521"/>
                    </a:cubicBezTo>
                    <a:lnTo>
                      <a:pt x="3941271" y="1825681"/>
                    </a:lnTo>
                    <a:cubicBezTo>
                      <a:pt x="3941271" y="1834253"/>
                      <a:pt x="3934322" y="1841202"/>
                      <a:pt x="3925750" y="1841202"/>
                    </a:cubicBezTo>
                    <a:lnTo>
                      <a:pt x="15521" y="1841202"/>
                    </a:lnTo>
                    <a:cubicBezTo>
                      <a:pt x="6949" y="1841202"/>
                      <a:pt x="0" y="1834253"/>
                      <a:pt x="0" y="1825681"/>
                    </a:cubicBezTo>
                    <a:lnTo>
                      <a:pt x="0" y="15521"/>
                    </a:lnTo>
                    <a:cubicBezTo>
                      <a:pt x="0" y="6949"/>
                      <a:pt x="6949" y="0"/>
                      <a:pt x="15521" y="0"/>
                    </a:cubicBezTo>
                    <a:close/>
                  </a:path>
                </a:pathLst>
              </a:custGeom>
              <a:solidFill>
                <a:srgbClr val="013A23"/>
              </a:solidFill>
            </p:spPr>
          </p:sp>
          <p:sp>
            <p:nvSpPr>
              <p:cNvPr name="TextBox 8" id="8"/>
              <p:cNvSpPr txBox="true"/>
              <p:nvPr/>
            </p:nvSpPr>
            <p:spPr>
              <a:xfrm>
                <a:off x="0" y="-104775"/>
                <a:ext cx="3941270" cy="1945977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531"/>
                  </a:lnSpc>
                </a:pPr>
              </a:p>
            </p:txBody>
          </p:sp>
        </p:grpSp>
        <p:grpSp>
          <p:nvGrpSpPr>
            <p:cNvPr name="Group 9" id="9"/>
            <p:cNvGrpSpPr/>
            <p:nvPr/>
          </p:nvGrpSpPr>
          <p:grpSpPr>
            <a:xfrm rot="0">
              <a:off x="0" y="8707026"/>
              <a:ext cx="20664835" cy="614057"/>
              <a:chOff x="0" y="0"/>
              <a:chExt cx="4081943" cy="121295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0" y="0"/>
                <a:ext cx="4081943" cy="121295"/>
              </a:xfrm>
              <a:custGeom>
                <a:avLst/>
                <a:gdLst/>
                <a:ahLst/>
                <a:cxnLst/>
                <a:rect r="r" b="b" t="t" l="l"/>
                <a:pathLst>
                  <a:path h="121295" w="4081943">
                    <a:moveTo>
                      <a:pt x="14986" y="0"/>
                    </a:moveTo>
                    <a:lnTo>
                      <a:pt x="4066957" y="0"/>
                    </a:lnTo>
                    <a:cubicBezTo>
                      <a:pt x="4075233" y="0"/>
                      <a:pt x="4081943" y="6709"/>
                      <a:pt x="4081943" y="14986"/>
                    </a:cubicBezTo>
                    <a:lnTo>
                      <a:pt x="4081943" y="106309"/>
                    </a:lnTo>
                    <a:cubicBezTo>
                      <a:pt x="4081943" y="110284"/>
                      <a:pt x="4080364" y="114096"/>
                      <a:pt x="4077553" y="116906"/>
                    </a:cubicBezTo>
                    <a:cubicBezTo>
                      <a:pt x="4074743" y="119716"/>
                      <a:pt x="4070931" y="121295"/>
                      <a:pt x="4066957" y="121295"/>
                    </a:cubicBezTo>
                    <a:lnTo>
                      <a:pt x="14986" y="121295"/>
                    </a:lnTo>
                    <a:cubicBezTo>
                      <a:pt x="6709" y="121295"/>
                      <a:pt x="0" y="114586"/>
                      <a:pt x="0" y="106309"/>
                    </a:cubicBezTo>
                    <a:lnTo>
                      <a:pt x="0" y="14986"/>
                    </a:lnTo>
                    <a:cubicBezTo>
                      <a:pt x="0" y="6709"/>
                      <a:pt x="6709" y="0"/>
                      <a:pt x="14986" y="0"/>
                    </a:cubicBezTo>
                    <a:close/>
                  </a:path>
                </a:pathLst>
              </a:custGeom>
              <a:solidFill>
                <a:srgbClr val="AF681A"/>
              </a:solidFill>
            </p:spPr>
          </p:sp>
          <p:sp>
            <p:nvSpPr>
              <p:cNvPr name="TextBox 11" id="11"/>
              <p:cNvSpPr txBox="true"/>
              <p:nvPr/>
            </p:nvSpPr>
            <p:spPr>
              <a:xfrm>
                <a:off x="0" y="-104775"/>
                <a:ext cx="4081943" cy="22607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531"/>
                  </a:lnSpc>
                </a:pPr>
              </a:p>
            </p:txBody>
          </p:sp>
        </p:grpSp>
        <p:sp>
          <p:nvSpPr>
            <p:cNvPr name="Freeform 12" id="12"/>
            <p:cNvSpPr/>
            <p:nvPr/>
          </p:nvSpPr>
          <p:spPr>
            <a:xfrm flipH="false" flipV="false" rot="0">
              <a:off x="356076" y="0"/>
              <a:ext cx="9976341" cy="8707026"/>
            </a:xfrm>
            <a:custGeom>
              <a:avLst/>
              <a:gdLst/>
              <a:ahLst/>
              <a:cxnLst/>
              <a:rect r="r" b="b" t="t" l="l"/>
              <a:pathLst>
                <a:path h="8707026" w="9976341">
                  <a:moveTo>
                    <a:pt x="0" y="0"/>
                  </a:moveTo>
                  <a:lnTo>
                    <a:pt x="9976341" y="0"/>
                  </a:lnTo>
                  <a:lnTo>
                    <a:pt x="9976341" y="8707026"/>
                  </a:lnTo>
                  <a:lnTo>
                    <a:pt x="0" y="87070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46000"/>
              </a:blip>
              <a:stretch>
                <a:fillRect l="0" t="-7289" r="0" b="-7289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10332417" y="0"/>
              <a:ext cx="9976341" cy="8707026"/>
            </a:xfrm>
            <a:custGeom>
              <a:avLst/>
              <a:gdLst/>
              <a:ahLst/>
              <a:cxnLst/>
              <a:rect r="r" b="b" t="t" l="l"/>
              <a:pathLst>
                <a:path h="8707026" w="9976341">
                  <a:moveTo>
                    <a:pt x="0" y="0"/>
                  </a:moveTo>
                  <a:lnTo>
                    <a:pt x="9976341" y="0"/>
                  </a:lnTo>
                  <a:lnTo>
                    <a:pt x="9976341" y="8707026"/>
                  </a:lnTo>
                  <a:lnTo>
                    <a:pt x="0" y="87070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46000"/>
              </a:blip>
              <a:stretch>
                <a:fillRect l="0" t="-7289" r="0" b="-7289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0" y="8707026"/>
              <a:ext cx="10332417" cy="614057"/>
            </a:xfrm>
            <a:custGeom>
              <a:avLst/>
              <a:gdLst/>
              <a:ahLst/>
              <a:cxnLst/>
              <a:rect r="r" b="b" t="t" l="l"/>
              <a:pathLst>
                <a:path h="614057" w="10332417">
                  <a:moveTo>
                    <a:pt x="0" y="0"/>
                  </a:moveTo>
                  <a:lnTo>
                    <a:pt x="10332417" y="0"/>
                  </a:lnTo>
                  <a:lnTo>
                    <a:pt x="10332417" y="614057"/>
                  </a:lnTo>
                  <a:lnTo>
                    <a:pt x="0" y="6140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98000"/>
              </a:blip>
              <a:stretch>
                <a:fillRect l="0" t="-1533765" r="0" b="-48882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10332417" y="8707026"/>
              <a:ext cx="10332417" cy="614057"/>
            </a:xfrm>
            <a:custGeom>
              <a:avLst/>
              <a:gdLst/>
              <a:ahLst/>
              <a:cxnLst/>
              <a:rect r="r" b="b" t="t" l="l"/>
              <a:pathLst>
                <a:path h="614057" w="10332417">
                  <a:moveTo>
                    <a:pt x="0" y="0"/>
                  </a:moveTo>
                  <a:lnTo>
                    <a:pt x="10332418" y="0"/>
                  </a:lnTo>
                  <a:lnTo>
                    <a:pt x="10332418" y="614057"/>
                  </a:lnTo>
                  <a:lnTo>
                    <a:pt x="0" y="6140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98000"/>
              </a:blip>
              <a:stretch>
                <a:fillRect l="0" t="-1533765" r="0" b="-48882"/>
              </a:stretch>
            </a:blipFill>
          </p:spPr>
        </p:sp>
      </p:grpSp>
      <p:sp>
        <p:nvSpPr>
          <p:cNvPr name="TextBox 16" id="16"/>
          <p:cNvSpPr txBox="true"/>
          <p:nvPr/>
        </p:nvSpPr>
        <p:spPr>
          <a:xfrm rot="0">
            <a:off x="3452185" y="1632850"/>
            <a:ext cx="11383630" cy="18194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3291"/>
              </a:lnSpc>
              <a:spcBef>
                <a:spcPct val="0"/>
              </a:spcBef>
            </a:pPr>
            <a:r>
              <a:rPr lang="en-US" sz="14934" spc="-821">
                <a:solidFill>
                  <a:srgbClr val="FFFFFF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8. Practice!</a:t>
            </a:r>
          </a:p>
        </p:txBody>
      </p:sp>
      <p:sp>
        <p:nvSpPr>
          <p:cNvPr name="Freeform 17" id="17"/>
          <p:cNvSpPr/>
          <p:nvPr/>
        </p:nvSpPr>
        <p:spPr>
          <a:xfrm flipH="false" flipV="false" rot="0">
            <a:off x="14835815" y="-275589"/>
            <a:ext cx="4216600" cy="4704714"/>
          </a:xfrm>
          <a:custGeom>
            <a:avLst/>
            <a:gdLst/>
            <a:ahLst/>
            <a:cxnLst/>
            <a:rect r="r" b="b" t="t" l="l"/>
            <a:pathLst>
              <a:path h="4704714" w="4216600">
                <a:moveTo>
                  <a:pt x="0" y="0"/>
                </a:moveTo>
                <a:lnTo>
                  <a:pt x="4216600" y="0"/>
                </a:lnTo>
                <a:lnTo>
                  <a:pt x="4216600" y="4704714"/>
                </a:lnTo>
                <a:lnTo>
                  <a:pt x="0" y="47047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3267320">
            <a:off x="-265826" y="1946399"/>
            <a:ext cx="3215746" cy="3022802"/>
          </a:xfrm>
          <a:custGeom>
            <a:avLst/>
            <a:gdLst/>
            <a:ahLst/>
            <a:cxnLst/>
            <a:rect r="r" b="b" t="t" l="l"/>
            <a:pathLst>
              <a:path h="3022802" w="3215746">
                <a:moveTo>
                  <a:pt x="0" y="0"/>
                </a:moveTo>
                <a:lnTo>
                  <a:pt x="3215747" y="0"/>
                </a:lnTo>
                <a:lnTo>
                  <a:pt x="3215747" y="3022802"/>
                </a:lnTo>
                <a:lnTo>
                  <a:pt x="0" y="30228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1010168">
            <a:off x="7873328" y="7532430"/>
            <a:ext cx="2541344" cy="3451741"/>
          </a:xfrm>
          <a:custGeom>
            <a:avLst/>
            <a:gdLst/>
            <a:ahLst/>
            <a:cxnLst/>
            <a:rect r="r" b="b" t="t" l="l"/>
            <a:pathLst>
              <a:path h="3451741" w="2541344">
                <a:moveTo>
                  <a:pt x="0" y="0"/>
                </a:moveTo>
                <a:lnTo>
                  <a:pt x="2541344" y="0"/>
                </a:lnTo>
                <a:lnTo>
                  <a:pt x="2541344" y="3451740"/>
                </a:lnTo>
                <a:lnTo>
                  <a:pt x="0" y="34517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-533934" y="-5910868"/>
            <a:ext cx="5400675" cy="8229600"/>
          </a:xfrm>
          <a:custGeom>
            <a:avLst/>
            <a:gdLst/>
            <a:ahLst/>
            <a:cxnLst/>
            <a:rect r="r" b="b" t="t" l="l"/>
            <a:pathLst>
              <a:path h="8229600" w="5400675">
                <a:moveTo>
                  <a:pt x="0" y="0"/>
                </a:moveTo>
                <a:lnTo>
                  <a:pt x="5400675" y="0"/>
                </a:lnTo>
                <a:lnTo>
                  <a:pt x="540067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-511457">
            <a:off x="13500798" y="299226"/>
            <a:ext cx="1691511" cy="2408085"/>
          </a:xfrm>
          <a:custGeom>
            <a:avLst/>
            <a:gdLst/>
            <a:ahLst/>
            <a:cxnLst/>
            <a:rect r="r" b="b" t="t" l="l"/>
            <a:pathLst>
              <a:path h="2408085" w="1691511">
                <a:moveTo>
                  <a:pt x="0" y="0"/>
                </a:moveTo>
                <a:lnTo>
                  <a:pt x="1691511" y="0"/>
                </a:lnTo>
                <a:lnTo>
                  <a:pt x="1691511" y="2408086"/>
                </a:lnTo>
                <a:lnTo>
                  <a:pt x="0" y="240808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26440" t="0" r="-201273" b="-233821"/>
            </a:stretch>
          </a:blipFill>
        </p:spPr>
      </p:sp>
      <p:grpSp>
        <p:nvGrpSpPr>
          <p:cNvPr name="Group 22" id="22"/>
          <p:cNvGrpSpPr/>
          <p:nvPr/>
        </p:nvGrpSpPr>
        <p:grpSpPr>
          <a:xfrm rot="0">
            <a:off x="-1654428" y="8479429"/>
            <a:ext cx="8117381" cy="3615142"/>
            <a:chOff x="0" y="0"/>
            <a:chExt cx="10823175" cy="482019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5246465" cy="4820190"/>
            </a:xfrm>
            <a:custGeom>
              <a:avLst/>
              <a:gdLst/>
              <a:ahLst/>
              <a:cxnLst/>
              <a:rect r="r" b="b" t="t" l="l"/>
              <a:pathLst>
                <a:path h="4820190" w="5246465">
                  <a:moveTo>
                    <a:pt x="0" y="0"/>
                  </a:moveTo>
                  <a:lnTo>
                    <a:pt x="5246465" y="0"/>
                  </a:lnTo>
                  <a:lnTo>
                    <a:pt x="5246465" y="4820190"/>
                  </a:lnTo>
                  <a:lnTo>
                    <a:pt x="0" y="48201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  <p:sp>
          <p:nvSpPr>
            <p:cNvPr name="Freeform 24" id="24"/>
            <p:cNvSpPr/>
            <p:nvPr/>
          </p:nvSpPr>
          <p:spPr>
            <a:xfrm flipH="false" flipV="false" rot="0">
              <a:off x="5576710" y="0"/>
              <a:ext cx="5246465" cy="4820190"/>
            </a:xfrm>
            <a:custGeom>
              <a:avLst/>
              <a:gdLst/>
              <a:ahLst/>
              <a:cxnLst/>
              <a:rect r="r" b="b" t="t" l="l"/>
              <a:pathLst>
                <a:path h="4820190" w="5246465">
                  <a:moveTo>
                    <a:pt x="0" y="0"/>
                  </a:moveTo>
                  <a:lnTo>
                    <a:pt x="5246465" y="0"/>
                  </a:lnTo>
                  <a:lnTo>
                    <a:pt x="5246465" y="4820190"/>
                  </a:lnTo>
                  <a:lnTo>
                    <a:pt x="0" y="48201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</p:grpSp>
      <p:grpSp>
        <p:nvGrpSpPr>
          <p:cNvPr name="Group 25" id="25"/>
          <p:cNvGrpSpPr/>
          <p:nvPr/>
        </p:nvGrpSpPr>
        <p:grpSpPr>
          <a:xfrm rot="0">
            <a:off x="11825047" y="8479429"/>
            <a:ext cx="8117381" cy="3615142"/>
            <a:chOff x="0" y="0"/>
            <a:chExt cx="10823175" cy="482019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5246465" cy="4820190"/>
            </a:xfrm>
            <a:custGeom>
              <a:avLst/>
              <a:gdLst/>
              <a:ahLst/>
              <a:cxnLst/>
              <a:rect r="r" b="b" t="t" l="l"/>
              <a:pathLst>
                <a:path h="4820190" w="5246465">
                  <a:moveTo>
                    <a:pt x="0" y="0"/>
                  </a:moveTo>
                  <a:lnTo>
                    <a:pt x="5246465" y="0"/>
                  </a:lnTo>
                  <a:lnTo>
                    <a:pt x="5246465" y="4820190"/>
                  </a:lnTo>
                  <a:lnTo>
                    <a:pt x="0" y="48201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  <p:sp>
          <p:nvSpPr>
            <p:cNvPr name="Freeform 27" id="27"/>
            <p:cNvSpPr/>
            <p:nvPr/>
          </p:nvSpPr>
          <p:spPr>
            <a:xfrm flipH="false" flipV="false" rot="0">
              <a:off x="5576710" y="0"/>
              <a:ext cx="5246465" cy="4820190"/>
            </a:xfrm>
            <a:custGeom>
              <a:avLst/>
              <a:gdLst/>
              <a:ahLst/>
              <a:cxnLst/>
              <a:rect r="r" b="b" t="t" l="l"/>
              <a:pathLst>
                <a:path h="4820190" w="5246465">
                  <a:moveTo>
                    <a:pt x="0" y="0"/>
                  </a:moveTo>
                  <a:lnTo>
                    <a:pt x="5246465" y="0"/>
                  </a:lnTo>
                  <a:lnTo>
                    <a:pt x="5246465" y="4820190"/>
                  </a:lnTo>
                  <a:lnTo>
                    <a:pt x="0" y="48201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</p:grpSp>
      <p:sp>
        <p:nvSpPr>
          <p:cNvPr name="TextBox 28" id="28"/>
          <p:cNvSpPr txBox="true"/>
          <p:nvPr/>
        </p:nvSpPr>
        <p:spPr>
          <a:xfrm rot="0">
            <a:off x="2618701" y="4047303"/>
            <a:ext cx="13050597" cy="43104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850"/>
              </a:lnSpc>
            </a:pPr>
            <a:r>
              <a:rPr lang="en-US" sz="6322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A resident clogged their toilet and they don't have a plunger, so they called you!</a:t>
            </a:r>
          </a:p>
          <a:p>
            <a:pPr algn="ctr">
              <a:lnSpc>
                <a:spcPts val="6330"/>
              </a:lnSpc>
            </a:pPr>
          </a:p>
        </p:txBody>
      </p:sp>
    </p:spTree>
  </p:cSld>
  <p:clrMapOvr>
    <a:masterClrMapping/>
  </p:clrMapOvr>
  <p:transition spd="slow">
    <p:push dir="l"/>
  </p:transition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1688887" y="6035929"/>
            <a:ext cx="21665775" cy="4461303"/>
            <a:chOff x="0" y="0"/>
            <a:chExt cx="28887700" cy="5948404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7428673" cy="3009590"/>
            </a:xfrm>
            <a:custGeom>
              <a:avLst/>
              <a:gdLst/>
              <a:ahLst/>
              <a:cxnLst/>
              <a:rect r="r" b="b" t="t" l="l"/>
              <a:pathLst>
                <a:path h="3009590" w="7428673">
                  <a:moveTo>
                    <a:pt x="0" y="0"/>
                  </a:moveTo>
                  <a:lnTo>
                    <a:pt x="7428673" y="0"/>
                  </a:lnTo>
                  <a:lnTo>
                    <a:pt x="7428673" y="3009590"/>
                  </a:lnTo>
                  <a:lnTo>
                    <a:pt x="0" y="30095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619" t="-36969" r="-2833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true" flipV="false" rot="0">
              <a:off x="7153009" y="0"/>
              <a:ext cx="7428673" cy="3009590"/>
            </a:xfrm>
            <a:custGeom>
              <a:avLst/>
              <a:gdLst/>
              <a:ahLst/>
              <a:cxnLst/>
              <a:rect r="r" b="b" t="t" l="l"/>
              <a:pathLst>
                <a:path h="3009590" w="7428673">
                  <a:moveTo>
                    <a:pt x="7428673" y="0"/>
                  </a:moveTo>
                  <a:lnTo>
                    <a:pt x="0" y="0"/>
                  </a:lnTo>
                  <a:lnTo>
                    <a:pt x="0" y="3009590"/>
                  </a:lnTo>
                  <a:lnTo>
                    <a:pt x="7428673" y="3009590"/>
                  </a:lnTo>
                  <a:lnTo>
                    <a:pt x="7428673" y="0"/>
                  </a:lnTo>
                  <a:close/>
                </a:path>
              </a:pathLst>
            </a:custGeom>
            <a:blipFill>
              <a:blip r:embed="rId3"/>
              <a:stretch>
                <a:fillRect l="-1619" t="-36969" r="-2833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14306018" y="0"/>
              <a:ext cx="7428673" cy="3009590"/>
            </a:xfrm>
            <a:custGeom>
              <a:avLst/>
              <a:gdLst/>
              <a:ahLst/>
              <a:cxnLst/>
              <a:rect r="r" b="b" t="t" l="l"/>
              <a:pathLst>
                <a:path h="3009590" w="7428673">
                  <a:moveTo>
                    <a:pt x="0" y="0"/>
                  </a:moveTo>
                  <a:lnTo>
                    <a:pt x="7428673" y="0"/>
                  </a:lnTo>
                  <a:lnTo>
                    <a:pt x="7428673" y="3009590"/>
                  </a:lnTo>
                  <a:lnTo>
                    <a:pt x="0" y="30095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619" t="-36969" r="-2833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true" flipV="false" rot="0">
              <a:off x="21459027" y="0"/>
              <a:ext cx="7428673" cy="3009590"/>
            </a:xfrm>
            <a:custGeom>
              <a:avLst/>
              <a:gdLst/>
              <a:ahLst/>
              <a:cxnLst/>
              <a:rect r="r" b="b" t="t" l="l"/>
              <a:pathLst>
                <a:path h="3009590" w="7428673">
                  <a:moveTo>
                    <a:pt x="7428673" y="0"/>
                  </a:moveTo>
                  <a:lnTo>
                    <a:pt x="0" y="0"/>
                  </a:lnTo>
                  <a:lnTo>
                    <a:pt x="0" y="3009590"/>
                  </a:lnTo>
                  <a:lnTo>
                    <a:pt x="7428673" y="3009590"/>
                  </a:lnTo>
                  <a:lnTo>
                    <a:pt x="7428673" y="0"/>
                  </a:lnTo>
                  <a:close/>
                </a:path>
              </a:pathLst>
            </a:custGeom>
            <a:blipFill>
              <a:blip r:embed="rId3"/>
              <a:stretch>
                <a:fillRect l="-1619" t="-36969" r="-2833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0" y="2938815"/>
              <a:ext cx="7428673" cy="3009590"/>
            </a:xfrm>
            <a:custGeom>
              <a:avLst/>
              <a:gdLst/>
              <a:ahLst/>
              <a:cxnLst/>
              <a:rect r="r" b="b" t="t" l="l"/>
              <a:pathLst>
                <a:path h="3009590" w="7428673">
                  <a:moveTo>
                    <a:pt x="0" y="0"/>
                  </a:moveTo>
                  <a:lnTo>
                    <a:pt x="7428673" y="0"/>
                  </a:lnTo>
                  <a:lnTo>
                    <a:pt x="7428673" y="3009589"/>
                  </a:lnTo>
                  <a:lnTo>
                    <a:pt x="0" y="30095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619" t="-36969" r="-2833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true" flipV="false" rot="0">
              <a:off x="7153009" y="2938815"/>
              <a:ext cx="7428673" cy="3009590"/>
            </a:xfrm>
            <a:custGeom>
              <a:avLst/>
              <a:gdLst/>
              <a:ahLst/>
              <a:cxnLst/>
              <a:rect r="r" b="b" t="t" l="l"/>
              <a:pathLst>
                <a:path h="3009590" w="7428673">
                  <a:moveTo>
                    <a:pt x="7428673" y="0"/>
                  </a:moveTo>
                  <a:lnTo>
                    <a:pt x="0" y="0"/>
                  </a:lnTo>
                  <a:lnTo>
                    <a:pt x="0" y="3009589"/>
                  </a:lnTo>
                  <a:lnTo>
                    <a:pt x="7428673" y="3009589"/>
                  </a:lnTo>
                  <a:lnTo>
                    <a:pt x="7428673" y="0"/>
                  </a:lnTo>
                  <a:close/>
                </a:path>
              </a:pathLst>
            </a:custGeom>
            <a:blipFill>
              <a:blip r:embed="rId3"/>
              <a:stretch>
                <a:fillRect l="-1619" t="-36969" r="-2833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14306018" y="2938815"/>
              <a:ext cx="7428673" cy="3009590"/>
            </a:xfrm>
            <a:custGeom>
              <a:avLst/>
              <a:gdLst/>
              <a:ahLst/>
              <a:cxnLst/>
              <a:rect r="r" b="b" t="t" l="l"/>
              <a:pathLst>
                <a:path h="3009590" w="7428673">
                  <a:moveTo>
                    <a:pt x="0" y="0"/>
                  </a:moveTo>
                  <a:lnTo>
                    <a:pt x="7428673" y="0"/>
                  </a:lnTo>
                  <a:lnTo>
                    <a:pt x="7428673" y="3009589"/>
                  </a:lnTo>
                  <a:lnTo>
                    <a:pt x="0" y="30095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619" t="-36969" r="-2833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true" flipV="false" rot="0">
              <a:off x="21459027" y="2938815"/>
              <a:ext cx="7428673" cy="3009590"/>
            </a:xfrm>
            <a:custGeom>
              <a:avLst/>
              <a:gdLst/>
              <a:ahLst/>
              <a:cxnLst/>
              <a:rect r="r" b="b" t="t" l="l"/>
              <a:pathLst>
                <a:path h="3009590" w="7428673">
                  <a:moveTo>
                    <a:pt x="7428673" y="0"/>
                  </a:moveTo>
                  <a:lnTo>
                    <a:pt x="0" y="0"/>
                  </a:lnTo>
                  <a:lnTo>
                    <a:pt x="0" y="3009589"/>
                  </a:lnTo>
                  <a:lnTo>
                    <a:pt x="7428673" y="3009589"/>
                  </a:lnTo>
                  <a:lnTo>
                    <a:pt x="7428673" y="0"/>
                  </a:lnTo>
                  <a:close/>
                </a:path>
              </a:pathLst>
            </a:custGeom>
            <a:blipFill>
              <a:blip r:embed="rId3"/>
              <a:stretch>
                <a:fillRect l="-1619" t="-36969" r="-2833" b="0"/>
              </a:stretch>
            </a:blip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2070123" y="1208111"/>
            <a:ext cx="14147754" cy="7870777"/>
            <a:chOff x="0" y="0"/>
            <a:chExt cx="18863672" cy="10494370"/>
          </a:xfrm>
        </p:grpSpPr>
        <p:grpSp>
          <p:nvGrpSpPr>
            <p:cNvPr name="Group 13" id="13"/>
            <p:cNvGrpSpPr/>
            <p:nvPr/>
          </p:nvGrpSpPr>
          <p:grpSpPr>
            <a:xfrm rot="0">
              <a:off x="325041" y="0"/>
              <a:ext cx="18213590" cy="10494370"/>
              <a:chOff x="0" y="0"/>
              <a:chExt cx="3273241" cy="1885987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0" y="0"/>
                <a:ext cx="3273241" cy="1885987"/>
              </a:xfrm>
              <a:custGeom>
                <a:avLst/>
                <a:gdLst/>
                <a:ahLst/>
                <a:cxnLst/>
                <a:rect r="r" b="b" t="t" l="l"/>
                <a:pathLst>
                  <a:path h="1885987" w="3273241">
                    <a:moveTo>
                      <a:pt x="14736" y="0"/>
                    </a:moveTo>
                    <a:lnTo>
                      <a:pt x="3258506" y="0"/>
                    </a:lnTo>
                    <a:cubicBezTo>
                      <a:pt x="3262414" y="0"/>
                      <a:pt x="3266162" y="1552"/>
                      <a:pt x="3268925" y="4316"/>
                    </a:cubicBezTo>
                    <a:cubicBezTo>
                      <a:pt x="3271689" y="7079"/>
                      <a:pt x="3273241" y="10827"/>
                      <a:pt x="3273241" y="14736"/>
                    </a:cubicBezTo>
                    <a:lnTo>
                      <a:pt x="3273241" y="1871252"/>
                    </a:lnTo>
                    <a:cubicBezTo>
                      <a:pt x="3273241" y="1875160"/>
                      <a:pt x="3271689" y="1878908"/>
                      <a:pt x="3268925" y="1881671"/>
                    </a:cubicBezTo>
                    <a:cubicBezTo>
                      <a:pt x="3266162" y="1884435"/>
                      <a:pt x="3262414" y="1885987"/>
                      <a:pt x="3258506" y="1885987"/>
                    </a:cubicBezTo>
                    <a:lnTo>
                      <a:pt x="14736" y="1885987"/>
                    </a:lnTo>
                    <a:cubicBezTo>
                      <a:pt x="10827" y="1885987"/>
                      <a:pt x="7079" y="1884435"/>
                      <a:pt x="4316" y="1881671"/>
                    </a:cubicBezTo>
                    <a:cubicBezTo>
                      <a:pt x="1552" y="1878908"/>
                      <a:pt x="0" y="1875160"/>
                      <a:pt x="0" y="1871252"/>
                    </a:cubicBezTo>
                    <a:lnTo>
                      <a:pt x="0" y="14736"/>
                    </a:lnTo>
                    <a:cubicBezTo>
                      <a:pt x="0" y="10827"/>
                      <a:pt x="1552" y="7079"/>
                      <a:pt x="4316" y="4316"/>
                    </a:cubicBezTo>
                    <a:cubicBezTo>
                      <a:pt x="7079" y="1552"/>
                      <a:pt x="10827" y="0"/>
                      <a:pt x="14736" y="0"/>
                    </a:cubicBezTo>
                    <a:close/>
                  </a:path>
                </a:pathLst>
              </a:custGeom>
              <a:solidFill>
                <a:srgbClr val="013A23"/>
              </a:solidFill>
            </p:spPr>
          </p:sp>
          <p:sp>
            <p:nvSpPr>
              <p:cNvPr name="TextBox 15" id="15"/>
              <p:cNvSpPr txBox="true"/>
              <p:nvPr/>
            </p:nvSpPr>
            <p:spPr>
              <a:xfrm>
                <a:off x="0" y="-104775"/>
                <a:ext cx="3273241" cy="1990762"/>
              </a:xfrm>
              <a:prstGeom prst="rect">
                <a:avLst/>
              </a:prstGeom>
            </p:spPr>
            <p:txBody>
              <a:bodyPr anchor="ctr" rtlCol="false" tIns="55836" lIns="55836" bIns="55836" rIns="55836"/>
              <a:lstStyle/>
              <a:p>
                <a:pPr algn="ctr">
                  <a:lnSpc>
                    <a:spcPts val="3531"/>
                  </a:lnSpc>
                </a:pPr>
              </a:p>
            </p:txBody>
          </p:sp>
        </p:grpSp>
        <p:sp>
          <p:nvSpPr>
            <p:cNvPr name="Freeform 16" id="16"/>
            <p:cNvSpPr/>
            <p:nvPr/>
          </p:nvSpPr>
          <p:spPr>
            <a:xfrm flipH="false" flipV="false" rot="0">
              <a:off x="9431836" y="0"/>
              <a:ext cx="9106795" cy="9825331"/>
            </a:xfrm>
            <a:custGeom>
              <a:avLst/>
              <a:gdLst/>
              <a:ahLst/>
              <a:cxnLst/>
              <a:rect r="r" b="b" t="t" l="l"/>
              <a:pathLst>
                <a:path h="9825331" w="9106795">
                  <a:moveTo>
                    <a:pt x="0" y="0"/>
                  </a:moveTo>
                  <a:lnTo>
                    <a:pt x="9106795" y="0"/>
                  </a:lnTo>
                  <a:lnTo>
                    <a:pt x="9106795" y="9825331"/>
                  </a:lnTo>
                  <a:lnTo>
                    <a:pt x="0" y="98253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46000"/>
              </a:blip>
              <a:stretch>
                <a:fillRect l="-7618" t="0" r="-7618" b="-6809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325041" y="0"/>
              <a:ext cx="9106795" cy="9825331"/>
            </a:xfrm>
            <a:custGeom>
              <a:avLst/>
              <a:gdLst/>
              <a:ahLst/>
              <a:cxnLst/>
              <a:rect r="r" b="b" t="t" l="l"/>
              <a:pathLst>
                <a:path h="9825331" w="9106795">
                  <a:moveTo>
                    <a:pt x="0" y="0"/>
                  </a:moveTo>
                  <a:lnTo>
                    <a:pt x="9106795" y="0"/>
                  </a:lnTo>
                  <a:lnTo>
                    <a:pt x="9106795" y="9825331"/>
                  </a:lnTo>
                  <a:lnTo>
                    <a:pt x="0" y="98253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46000"/>
              </a:blip>
              <a:stretch>
                <a:fillRect l="-5344" t="0" r="-5344" b="-2594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0" y="9770458"/>
              <a:ext cx="9431836" cy="669038"/>
            </a:xfrm>
            <a:custGeom>
              <a:avLst/>
              <a:gdLst/>
              <a:ahLst/>
              <a:cxnLst/>
              <a:rect r="r" b="b" t="t" l="l"/>
              <a:pathLst>
                <a:path h="669038" w="9431836">
                  <a:moveTo>
                    <a:pt x="0" y="0"/>
                  </a:moveTo>
                  <a:lnTo>
                    <a:pt x="9431836" y="0"/>
                  </a:lnTo>
                  <a:lnTo>
                    <a:pt x="9431836" y="669038"/>
                  </a:lnTo>
                  <a:lnTo>
                    <a:pt x="0" y="6690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98000"/>
              </a:blip>
              <a:stretch>
                <a:fillRect l="0" t="-1276913" r="0" b="-32846"/>
              </a:stretch>
            </a:blipFill>
          </p:spPr>
        </p:sp>
        <p:grpSp>
          <p:nvGrpSpPr>
            <p:cNvPr name="Group 19" id="19"/>
            <p:cNvGrpSpPr/>
            <p:nvPr/>
          </p:nvGrpSpPr>
          <p:grpSpPr>
            <a:xfrm rot="0">
              <a:off x="0" y="9825331"/>
              <a:ext cx="18863672" cy="669038"/>
              <a:chOff x="0" y="0"/>
              <a:chExt cx="3390070" cy="120236"/>
            </a:xfrm>
          </p:grpSpPr>
          <p:sp>
            <p:nvSpPr>
              <p:cNvPr name="Freeform 20" id="20"/>
              <p:cNvSpPr/>
              <p:nvPr/>
            </p:nvSpPr>
            <p:spPr>
              <a:xfrm flipH="false" flipV="false" rot="0">
                <a:off x="0" y="0"/>
                <a:ext cx="3390070" cy="120236"/>
              </a:xfrm>
              <a:custGeom>
                <a:avLst/>
                <a:gdLst/>
                <a:ahLst/>
                <a:cxnLst/>
                <a:rect r="r" b="b" t="t" l="l"/>
                <a:pathLst>
                  <a:path h="120236" w="3390070">
                    <a:moveTo>
                      <a:pt x="0" y="0"/>
                    </a:moveTo>
                    <a:lnTo>
                      <a:pt x="3390070" y="0"/>
                    </a:lnTo>
                    <a:lnTo>
                      <a:pt x="3390070" y="120236"/>
                    </a:lnTo>
                    <a:lnTo>
                      <a:pt x="0" y="120236"/>
                    </a:lnTo>
                    <a:close/>
                  </a:path>
                </a:pathLst>
              </a:custGeom>
              <a:solidFill>
                <a:srgbClr val="9FA6AE"/>
              </a:solidFill>
            </p:spPr>
          </p:sp>
          <p:sp>
            <p:nvSpPr>
              <p:cNvPr name="TextBox 21" id="21"/>
              <p:cNvSpPr txBox="true"/>
              <p:nvPr/>
            </p:nvSpPr>
            <p:spPr>
              <a:xfrm>
                <a:off x="0" y="-104775"/>
                <a:ext cx="3390070" cy="225011"/>
              </a:xfrm>
              <a:prstGeom prst="rect">
                <a:avLst/>
              </a:prstGeom>
            </p:spPr>
            <p:txBody>
              <a:bodyPr anchor="ctr" rtlCol="false" tIns="55836" lIns="55836" bIns="55836" rIns="55836"/>
              <a:lstStyle/>
              <a:p>
                <a:pPr algn="ctr">
                  <a:lnSpc>
                    <a:spcPts val="3531"/>
                  </a:lnSpc>
                </a:pPr>
              </a:p>
            </p:txBody>
          </p:sp>
        </p:grpSp>
        <p:sp>
          <p:nvSpPr>
            <p:cNvPr name="Freeform 22" id="22"/>
            <p:cNvSpPr/>
            <p:nvPr/>
          </p:nvSpPr>
          <p:spPr>
            <a:xfrm flipH="false" flipV="false" rot="0">
              <a:off x="9431836" y="9770458"/>
              <a:ext cx="9431836" cy="669038"/>
            </a:xfrm>
            <a:custGeom>
              <a:avLst/>
              <a:gdLst/>
              <a:ahLst/>
              <a:cxnLst/>
              <a:rect r="r" b="b" t="t" l="l"/>
              <a:pathLst>
                <a:path h="669038" w="9431836">
                  <a:moveTo>
                    <a:pt x="0" y="0"/>
                  </a:moveTo>
                  <a:lnTo>
                    <a:pt x="9431836" y="0"/>
                  </a:lnTo>
                  <a:lnTo>
                    <a:pt x="9431836" y="669038"/>
                  </a:lnTo>
                  <a:lnTo>
                    <a:pt x="0" y="6690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98000"/>
              </a:blip>
              <a:stretch>
                <a:fillRect l="0" t="-1276913" r="0" b="-32846"/>
              </a:stretch>
            </a:blipFill>
          </p:spPr>
        </p:sp>
        <p:sp>
          <p:nvSpPr>
            <p:cNvPr name="Freeform 23" id="23"/>
            <p:cNvSpPr/>
            <p:nvPr/>
          </p:nvSpPr>
          <p:spPr>
            <a:xfrm flipH="false" flipV="false" rot="0">
              <a:off x="0" y="9770458"/>
              <a:ext cx="9431836" cy="669038"/>
            </a:xfrm>
            <a:custGeom>
              <a:avLst/>
              <a:gdLst/>
              <a:ahLst/>
              <a:cxnLst/>
              <a:rect r="r" b="b" t="t" l="l"/>
              <a:pathLst>
                <a:path h="669038" w="9431836">
                  <a:moveTo>
                    <a:pt x="0" y="0"/>
                  </a:moveTo>
                  <a:lnTo>
                    <a:pt x="9431836" y="0"/>
                  </a:lnTo>
                  <a:lnTo>
                    <a:pt x="9431836" y="669038"/>
                  </a:lnTo>
                  <a:lnTo>
                    <a:pt x="0" y="6690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98000"/>
              </a:blip>
              <a:stretch>
                <a:fillRect l="0" t="-1276913" r="0" b="-32846"/>
              </a:stretch>
            </a:blipFill>
          </p:spPr>
        </p:sp>
      </p:grpSp>
      <p:sp>
        <p:nvSpPr>
          <p:cNvPr name="TextBox 24" id="24"/>
          <p:cNvSpPr txBox="true"/>
          <p:nvPr/>
        </p:nvSpPr>
        <p:spPr>
          <a:xfrm rot="0">
            <a:off x="2453351" y="1571625"/>
            <a:ext cx="13381298" cy="64786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547"/>
              </a:lnSpc>
            </a:pPr>
            <a:r>
              <a:rPr lang="en-US" sz="18592" spc="-1022">
                <a:solidFill>
                  <a:srgbClr val="FFFFFF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Questions</a:t>
            </a:r>
          </a:p>
          <a:p>
            <a:pPr algn="ctr">
              <a:lnSpc>
                <a:spcPts val="16547"/>
              </a:lnSpc>
            </a:pPr>
            <a:r>
              <a:rPr lang="en-US" sz="18592" spc="-1022">
                <a:solidFill>
                  <a:srgbClr val="FFFFFF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Concerns</a:t>
            </a:r>
          </a:p>
          <a:p>
            <a:pPr algn="ctr">
              <a:lnSpc>
                <a:spcPts val="16547"/>
              </a:lnSpc>
            </a:pPr>
            <a:r>
              <a:rPr lang="en-US" sz="18592" spc="-1022">
                <a:solidFill>
                  <a:srgbClr val="FFFFFF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Comments</a:t>
            </a:r>
          </a:p>
        </p:txBody>
      </p:sp>
    </p:spTree>
  </p:cSld>
  <p:clrMapOvr>
    <a:masterClrMapping/>
  </p:clrMapOvr>
  <p:transition spd="slow">
    <p:push dir="l"/>
  </p:transition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1688887" y="6035929"/>
            <a:ext cx="21665775" cy="4461303"/>
            <a:chOff x="0" y="0"/>
            <a:chExt cx="28887700" cy="5948404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7428673" cy="3009590"/>
            </a:xfrm>
            <a:custGeom>
              <a:avLst/>
              <a:gdLst/>
              <a:ahLst/>
              <a:cxnLst/>
              <a:rect r="r" b="b" t="t" l="l"/>
              <a:pathLst>
                <a:path h="3009590" w="7428673">
                  <a:moveTo>
                    <a:pt x="0" y="0"/>
                  </a:moveTo>
                  <a:lnTo>
                    <a:pt x="7428673" y="0"/>
                  </a:lnTo>
                  <a:lnTo>
                    <a:pt x="7428673" y="3009590"/>
                  </a:lnTo>
                  <a:lnTo>
                    <a:pt x="0" y="30095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619" t="-36969" r="-2833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true" flipV="false" rot="0">
              <a:off x="7153009" y="0"/>
              <a:ext cx="7428673" cy="3009590"/>
            </a:xfrm>
            <a:custGeom>
              <a:avLst/>
              <a:gdLst/>
              <a:ahLst/>
              <a:cxnLst/>
              <a:rect r="r" b="b" t="t" l="l"/>
              <a:pathLst>
                <a:path h="3009590" w="7428673">
                  <a:moveTo>
                    <a:pt x="7428673" y="0"/>
                  </a:moveTo>
                  <a:lnTo>
                    <a:pt x="0" y="0"/>
                  </a:lnTo>
                  <a:lnTo>
                    <a:pt x="0" y="3009590"/>
                  </a:lnTo>
                  <a:lnTo>
                    <a:pt x="7428673" y="3009590"/>
                  </a:lnTo>
                  <a:lnTo>
                    <a:pt x="7428673" y="0"/>
                  </a:lnTo>
                  <a:close/>
                </a:path>
              </a:pathLst>
            </a:custGeom>
            <a:blipFill>
              <a:blip r:embed="rId3"/>
              <a:stretch>
                <a:fillRect l="-1619" t="-36969" r="-2833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14306018" y="0"/>
              <a:ext cx="7428673" cy="3009590"/>
            </a:xfrm>
            <a:custGeom>
              <a:avLst/>
              <a:gdLst/>
              <a:ahLst/>
              <a:cxnLst/>
              <a:rect r="r" b="b" t="t" l="l"/>
              <a:pathLst>
                <a:path h="3009590" w="7428673">
                  <a:moveTo>
                    <a:pt x="0" y="0"/>
                  </a:moveTo>
                  <a:lnTo>
                    <a:pt x="7428673" y="0"/>
                  </a:lnTo>
                  <a:lnTo>
                    <a:pt x="7428673" y="3009590"/>
                  </a:lnTo>
                  <a:lnTo>
                    <a:pt x="0" y="30095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619" t="-36969" r="-2833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true" flipV="false" rot="0">
              <a:off x="21459027" y="0"/>
              <a:ext cx="7428673" cy="3009590"/>
            </a:xfrm>
            <a:custGeom>
              <a:avLst/>
              <a:gdLst/>
              <a:ahLst/>
              <a:cxnLst/>
              <a:rect r="r" b="b" t="t" l="l"/>
              <a:pathLst>
                <a:path h="3009590" w="7428673">
                  <a:moveTo>
                    <a:pt x="7428673" y="0"/>
                  </a:moveTo>
                  <a:lnTo>
                    <a:pt x="0" y="0"/>
                  </a:lnTo>
                  <a:lnTo>
                    <a:pt x="0" y="3009590"/>
                  </a:lnTo>
                  <a:lnTo>
                    <a:pt x="7428673" y="3009590"/>
                  </a:lnTo>
                  <a:lnTo>
                    <a:pt x="7428673" y="0"/>
                  </a:lnTo>
                  <a:close/>
                </a:path>
              </a:pathLst>
            </a:custGeom>
            <a:blipFill>
              <a:blip r:embed="rId3"/>
              <a:stretch>
                <a:fillRect l="-1619" t="-36969" r="-2833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0" y="2938815"/>
              <a:ext cx="7428673" cy="3009590"/>
            </a:xfrm>
            <a:custGeom>
              <a:avLst/>
              <a:gdLst/>
              <a:ahLst/>
              <a:cxnLst/>
              <a:rect r="r" b="b" t="t" l="l"/>
              <a:pathLst>
                <a:path h="3009590" w="7428673">
                  <a:moveTo>
                    <a:pt x="0" y="0"/>
                  </a:moveTo>
                  <a:lnTo>
                    <a:pt x="7428673" y="0"/>
                  </a:lnTo>
                  <a:lnTo>
                    <a:pt x="7428673" y="3009589"/>
                  </a:lnTo>
                  <a:lnTo>
                    <a:pt x="0" y="30095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619" t="-36969" r="-2833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true" flipV="false" rot="0">
              <a:off x="7153009" y="2938815"/>
              <a:ext cx="7428673" cy="3009590"/>
            </a:xfrm>
            <a:custGeom>
              <a:avLst/>
              <a:gdLst/>
              <a:ahLst/>
              <a:cxnLst/>
              <a:rect r="r" b="b" t="t" l="l"/>
              <a:pathLst>
                <a:path h="3009590" w="7428673">
                  <a:moveTo>
                    <a:pt x="7428673" y="0"/>
                  </a:moveTo>
                  <a:lnTo>
                    <a:pt x="0" y="0"/>
                  </a:lnTo>
                  <a:lnTo>
                    <a:pt x="0" y="3009589"/>
                  </a:lnTo>
                  <a:lnTo>
                    <a:pt x="7428673" y="3009589"/>
                  </a:lnTo>
                  <a:lnTo>
                    <a:pt x="7428673" y="0"/>
                  </a:lnTo>
                  <a:close/>
                </a:path>
              </a:pathLst>
            </a:custGeom>
            <a:blipFill>
              <a:blip r:embed="rId3"/>
              <a:stretch>
                <a:fillRect l="-1619" t="-36969" r="-2833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14306018" y="2938815"/>
              <a:ext cx="7428673" cy="3009590"/>
            </a:xfrm>
            <a:custGeom>
              <a:avLst/>
              <a:gdLst/>
              <a:ahLst/>
              <a:cxnLst/>
              <a:rect r="r" b="b" t="t" l="l"/>
              <a:pathLst>
                <a:path h="3009590" w="7428673">
                  <a:moveTo>
                    <a:pt x="0" y="0"/>
                  </a:moveTo>
                  <a:lnTo>
                    <a:pt x="7428673" y="0"/>
                  </a:lnTo>
                  <a:lnTo>
                    <a:pt x="7428673" y="3009589"/>
                  </a:lnTo>
                  <a:lnTo>
                    <a:pt x="0" y="30095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619" t="-36969" r="-2833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true" flipV="false" rot="0">
              <a:off x="21459027" y="2938815"/>
              <a:ext cx="7428673" cy="3009590"/>
            </a:xfrm>
            <a:custGeom>
              <a:avLst/>
              <a:gdLst/>
              <a:ahLst/>
              <a:cxnLst/>
              <a:rect r="r" b="b" t="t" l="l"/>
              <a:pathLst>
                <a:path h="3009590" w="7428673">
                  <a:moveTo>
                    <a:pt x="7428673" y="0"/>
                  </a:moveTo>
                  <a:lnTo>
                    <a:pt x="0" y="0"/>
                  </a:lnTo>
                  <a:lnTo>
                    <a:pt x="0" y="3009589"/>
                  </a:lnTo>
                  <a:lnTo>
                    <a:pt x="7428673" y="3009589"/>
                  </a:lnTo>
                  <a:lnTo>
                    <a:pt x="7428673" y="0"/>
                  </a:lnTo>
                  <a:close/>
                </a:path>
              </a:pathLst>
            </a:custGeom>
            <a:blipFill>
              <a:blip r:embed="rId3"/>
              <a:stretch>
                <a:fillRect l="-1619" t="-36969" r="-2833" b="0"/>
              </a:stretch>
            </a:blip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2740988" y="1775524"/>
            <a:ext cx="12806024" cy="6990812"/>
            <a:chOff x="0" y="0"/>
            <a:chExt cx="17074698" cy="9321083"/>
          </a:xfrm>
        </p:grpSpPr>
        <p:grpSp>
          <p:nvGrpSpPr>
            <p:cNvPr name="Group 13" id="13"/>
            <p:cNvGrpSpPr/>
            <p:nvPr/>
          </p:nvGrpSpPr>
          <p:grpSpPr>
            <a:xfrm rot="0">
              <a:off x="294215" y="0"/>
              <a:ext cx="16486269" cy="9321083"/>
              <a:chOff x="0" y="0"/>
              <a:chExt cx="3256547" cy="1841202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0" y="0"/>
                <a:ext cx="3256547" cy="1841202"/>
              </a:xfrm>
              <a:custGeom>
                <a:avLst/>
                <a:gdLst/>
                <a:ahLst/>
                <a:cxnLst/>
                <a:rect r="r" b="b" t="t" l="l"/>
                <a:pathLst>
                  <a:path h="1841202" w="3256547">
                    <a:moveTo>
                      <a:pt x="18784" y="0"/>
                    </a:moveTo>
                    <a:lnTo>
                      <a:pt x="3237763" y="0"/>
                    </a:lnTo>
                    <a:cubicBezTo>
                      <a:pt x="3242745" y="0"/>
                      <a:pt x="3247523" y="1979"/>
                      <a:pt x="3251045" y="5502"/>
                    </a:cubicBezTo>
                    <a:cubicBezTo>
                      <a:pt x="3254568" y="9024"/>
                      <a:pt x="3256547" y="13802"/>
                      <a:pt x="3256547" y="18784"/>
                    </a:cubicBezTo>
                    <a:lnTo>
                      <a:pt x="3256547" y="1822418"/>
                    </a:lnTo>
                    <a:cubicBezTo>
                      <a:pt x="3256547" y="1827400"/>
                      <a:pt x="3254568" y="1832177"/>
                      <a:pt x="3251045" y="1835700"/>
                    </a:cubicBezTo>
                    <a:cubicBezTo>
                      <a:pt x="3247523" y="1839223"/>
                      <a:pt x="3242745" y="1841202"/>
                      <a:pt x="3237763" y="1841202"/>
                    </a:cubicBezTo>
                    <a:lnTo>
                      <a:pt x="18784" y="1841202"/>
                    </a:lnTo>
                    <a:cubicBezTo>
                      <a:pt x="13802" y="1841202"/>
                      <a:pt x="9024" y="1839223"/>
                      <a:pt x="5502" y="1835700"/>
                    </a:cubicBezTo>
                    <a:cubicBezTo>
                      <a:pt x="1979" y="1832177"/>
                      <a:pt x="0" y="1827400"/>
                      <a:pt x="0" y="1822418"/>
                    </a:cubicBezTo>
                    <a:lnTo>
                      <a:pt x="0" y="18784"/>
                    </a:lnTo>
                    <a:cubicBezTo>
                      <a:pt x="0" y="13802"/>
                      <a:pt x="1979" y="9024"/>
                      <a:pt x="5502" y="5502"/>
                    </a:cubicBezTo>
                    <a:cubicBezTo>
                      <a:pt x="9024" y="1979"/>
                      <a:pt x="13802" y="0"/>
                      <a:pt x="18784" y="0"/>
                    </a:cubicBezTo>
                    <a:close/>
                  </a:path>
                </a:pathLst>
              </a:custGeom>
              <a:solidFill>
                <a:srgbClr val="013A23"/>
              </a:solidFill>
            </p:spPr>
          </p:sp>
          <p:sp>
            <p:nvSpPr>
              <p:cNvPr name="TextBox 15" id="15"/>
              <p:cNvSpPr txBox="true"/>
              <p:nvPr/>
            </p:nvSpPr>
            <p:spPr>
              <a:xfrm>
                <a:off x="0" y="-104775"/>
                <a:ext cx="3256547" cy="1945977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531"/>
                  </a:lnSpc>
                </a:pPr>
              </a:p>
            </p:txBody>
          </p:sp>
        </p:grpSp>
        <p:grpSp>
          <p:nvGrpSpPr>
            <p:cNvPr name="Group 16" id="16"/>
            <p:cNvGrpSpPr/>
            <p:nvPr/>
          </p:nvGrpSpPr>
          <p:grpSpPr>
            <a:xfrm rot="0">
              <a:off x="0" y="8707026"/>
              <a:ext cx="17074698" cy="614057"/>
              <a:chOff x="0" y="0"/>
              <a:chExt cx="3372780" cy="121295"/>
            </a:xfrm>
          </p:grpSpPr>
          <p:sp>
            <p:nvSpPr>
              <p:cNvPr name="Freeform 17" id="17"/>
              <p:cNvSpPr/>
              <p:nvPr/>
            </p:nvSpPr>
            <p:spPr>
              <a:xfrm flipH="false" flipV="false" rot="0">
                <a:off x="0" y="0"/>
                <a:ext cx="3372780" cy="121295"/>
              </a:xfrm>
              <a:custGeom>
                <a:avLst/>
                <a:gdLst/>
                <a:ahLst/>
                <a:cxnLst/>
                <a:rect r="r" b="b" t="t" l="l"/>
                <a:pathLst>
                  <a:path h="121295" w="3372780">
                    <a:moveTo>
                      <a:pt x="18137" y="0"/>
                    </a:moveTo>
                    <a:lnTo>
                      <a:pt x="3354643" y="0"/>
                    </a:lnTo>
                    <a:cubicBezTo>
                      <a:pt x="3359453" y="0"/>
                      <a:pt x="3364066" y="1911"/>
                      <a:pt x="3367468" y="5312"/>
                    </a:cubicBezTo>
                    <a:cubicBezTo>
                      <a:pt x="3370869" y="8713"/>
                      <a:pt x="3372780" y="13326"/>
                      <a:pt x="3372780" y="18137"/>
                    </a:cubicBezTo>
                    <a:lnTo>
                      <a:pt x="3372780" y="103159"/>
                    </a:lnTo>
                    <a:cubicBezTo>
                      <a:pt x="3372780" y="107969"/>
                      <a:pt x="3370869" y="112582"/>
                      <a:pt x="3367468" y="115983"/>
                    </a:cubicBezTo>
                    <a:cubicBezTo>
                      <a:pt x="3364066" y="119384"/>
                      <a:pt x="3359453" y="121295"/>
                      <a:pt x="3354643" y="121295"/>
                    </a:cubicBezTo>
                    <a:lnTo>
                      <a:pt x="18137" y="121295"/>
                    </a:lnTo>
                    <a:cubicBezTo>
                      <a:pt x="13326" y="121295"/>
                      <a:pt x="8713" y="119384"/>
                      <a:pt x="5312" y="115983"/>
                    </a:cubicBezTo>
                    <a:cubicBezTo>
                      <a:pt x="1911" y="112582"/>
                      <a:pt x="0" y="107969"/>
                      <a:pt x="0" y="103159"/>
                    </a:cubicBezTo>
                    <a:lnTo>
                      <a:pt x="0" y="18137"/>
                    </a:lnTo>
                    <a:cubicBezTo>
                      <a:pt x="0" y="13326"/>
                      <a:pt x="1911" y="8713"/>
                      <a:pt x="5312" y="5312"/>
                    </a:cubicBezTo>
                    <a:cubicBezTo>
                      <a:pt x="8713" y="1911"/>
                      <a:pt x="13326" y="0"/>
                      <a:pt x="18137" y="0"/>
                    </a:cubicBezTo>
                    <a:close/>
                  </a:path>
                </a:pathLst>
              </a:custGeom>
              <a:solidFill>
                <a:srgbClr val="AF681A"/>
              </a:solidFill>
            </p:spPr>
          </p:sp>
          <p:sp>
            <p:nvSpPr>
              <p:cNvPr name="TextBox 18" id="18"/>
              <p:cNvSpPr txBox="true"/>
              <p:nvPr/>
            </p:nvSpPr>
            <p:spPr>
              <a:xfrm>
                <a:off x="0" y="-104775"/>
                <a:ext cx="3372780" cy="22607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531"/>
                  </a:lnSpc>
                </a:pPr>
              </a:p>
            </p:txBody>
          </p:sp>
        </p:grpSp>
        <p:sp>
          <p:nvSpPr>
            <p:cNvPr name="Freeform 19" id="19"/>
            <p:cNvSpPr/>
            <p:nvPr/>
          </p:nvSpPr>
          <p:spPr>
            <a:xfrm flipH="false" flipV="false" rot="0">
              <a:off x="294215" y="0"/>
              <a:ext cx="8243134" cy="8707026"/>
            </a:xfrm>
            <a:custGeom>
              <a:avLst/>
              <a:gdLst/>
              <a:ahLst/>
              <a:cxnLst/>
              <a:rect r="r" b="b" t="t" l="l"/>
              <a:pathLst>
                <a:path h="8707026" w="8243134">
                  <a:moveTo>
                    <a:pt x="0" y="0"/>
                  </a:moveTo>
                  <a:lnTo>
                    <a:pt x="8243134" y="0"/>
                  </a:lnTo>
                  <a:lnTo>
                    <a:pt x="8243134" y="8707026"/>
                  </a:lnTo>
                  <a:lnTo>
                    <a:pt x="0" y="87070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46000"/>
              </a:blip>
              <a:stretch>
                <a:fillRect l="-2813" t="0" r="-2813" b="0"/>
              </a:stretch>
            </a:blip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8537349" y="0"/>
              <a:ext cx="8243134" cy="8707026"/>
            </a:xfrm>
            <a:custGeom>
              <a:avLst/>
              <a:gdLst/>
              <a:ahLst/>
              <a:cxnLst/>
              <a:rect r="r" b="b" t="t" l="l"/>
              <a:pathLst>
                <a:path h="8707026" w="8243134">
                  <a:moveTo>
                    <a:pt x="0" y="0"/>
                  </a:moveTo>
                  <a:lnTo>
                    <a:pt x="8243135" y="0"/>
                  </a:lnTo>
                  <a:lnTo>
                    <a:pt x="8243135" y="8707026"/>
                  </a:lnTo>
                  <a:lnTo>
                    <a:pt x="0" y="87070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46000"/>
              </a:blip>
              <a:stretch>
                <a:fillRect l="-2813" t="0" r="-2813" b="0"/>
              </a:stretch>
            </a:blip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0" y="8707026"/>
              <a:ext cx="8537349" cy="614057"/>
            </a:xfrm>
            <a:custGeom>
              <a:avLst/>
              <a:gdLst/>
              <a:ahLst/>
              <a:cxnLst/>
              <a:rect r="r" b="b" t="t" l="l"/>
              <a:pathLst>
                <a:path h="614057" w="8537349">
                  <a:moveTo>
                    <a:pt x="0" y="0"/>
                  </a:moveTo>
                  <a:lnTo>
                    <a:pt x="8537349" y="0"/>
                  </a:lnTo>
                  <a:lnTo>
                    <a:pt x="8537349" y="614057"/>
                  </a:lnTo>
                  <a:lnTo>
                    <a:pt x="0" y="6140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98000"/>
              </a:blip>
              <a:stretch>
                <a:fillRect l="0" t="-1258615" r="0" b="-31703"/>
              </a:stretch>
            </a:blipFill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8537349" y="8707026"/>
              <a:ext cx="8537349" cy="614057"/>
            </a:xfrm>
            <a:custGeom>
              <a:avLst/>
              <a:gdLst/>
              <a:ahLst/>
              <a:cxnLst/>
              <a:rect r="r" b="b" t="t" l="l"/>
              <a:pathLst>
                <a:path h="614057" w="8537349">
                  <a:moveTo>
                    <a:pt x="0" y="0"/>
                  </a:moveTo>
                  <a:lnTo>
                    <a:pt x="8537349" y="0"/>
                  </a:lnTo>
                  <a:lnTo>
                    <a:pt x="8537349" y="614057"/>
                  </a:lnTo>
                  <a:lnTo>
                    <a:pt x="0" y="6140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98000"/>
              </a:blip>
              <a:stretch>
                <a:fillRect l="0" t="-1258615" r="0" b="-31703"/>
              </a:stretch>
            </a:blipFill>
          </p:spPr>
        </p:sp>
      </p:grpSp>
      <p:sp>
        <p:nvSpPr>
          <p:cNvPr name="Freeform 23" id="23"/>
          <p:cNvSpPr/>
          <p:nvPr/>
        </p:nvSpPr>
        <p:spPr>
          <a:xfrm flipH="true" flipV="false" rot="0">
            <a:off x="13480811" y="1379286"/>
            <a:ext cx="5472684" cy="8229600"/>
          </a:xfrm>
          <a:custGeom>
            <a:avLst/>
            <a:gdLst/>
            <a:ahLst/>
            <a:cxnLst/>
            <a:rect r="r" b="b" t="t" l="l"/>
            <a:pathLst>
              <a:path h="8229600" w="5472684">
                <a:moveTo>
                  <a:pt x="5472684" y="0"/>
                </a:moveTo>
                <a:lnTo>
                  <a:pt x="0" y="0"/>
                </a:lnTo>
                <a:lnTo>
                  <a:pt x="0" y="8229600"/>
                </a:lnTo>
                <a:lnTo>
                  <a:pt x="5472684" y="8229600"/>
                </a:lnTo>
                <a:lnTo>
                  <a:pt x="5472684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-1361040" y="1379286"/>
            <a:ext cx="6168009" cy="8478363"/>
          </a:xfrm>
          <a:custGeom>
            <a:avLst/>
            <a:gdLst/>
            <a:ahLst/>
            <a:cxnLst/>
            <a:rect r="r" b="b" t="t" l="l"/>
            <a:pathLst>
              <a:path h="8478363" w="6168009">
                <a:moveTo>
                  <a:pt x="0" y="0"/>
                </a:moveTo>
                <a:lnTo>
                  <a:pt x="6168009" y="0"/>
                </a:lnTo>
                <a:lnTo>
                  <a:pt x="6168009" y="8478363"/>
                </a:lnTo>
                <a:lnTo>
                  <a:pt x="0" y="847836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pic>
        <p:nvPicPr>
          <p:cNvPr name="Picture 25" id="25"/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rot="0">
            <a:off x="6068916" y="2195847"/>
            <a:ext cx="6150167" cy="6150167"/>
          </a:xfrm>
          <a:prstGeom prst="rect">
            <a:avLst/>
          </a:prstGeom>
        </p:spPr>
      </p:pic>
    </p:spTree>
  </p:cSld>
  <p:clrMapOvr>
    <a:masterClrMapping/>
  </p:clrMapOvr>
  <p:transition spd="slow">
    <p:push dir="l"/>
  </p:transition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143000" y="0"/>
            <a:ext cx="20574000" cy="10287000"/>
            <a:chOff x="0" y="0"/>
            <a:chExt cx="27432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3716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2000"/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13716000" y="0"/>
              <a:ext cx="13716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2000"/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1760674" y="-3488351"/>
            <a:ext cx="14766652" cy="7245673"/>
            <a:chOff x="0" y="0"/>
            <a:chExt cx="19688869" cy="9660897"/>
          </a:xfrm>
        </p:grpSpPr>
        <p:grpSp>
          <p:nvGrpSpPr>
            <p:cNvPr name="Group 6" id="6"/>
            <p:cNvGrpSpPr/>
            <p:nvPr/>
          </p:nvGrpSpPr>
          <p:grpSpPr>
            <a:xfrm rot="0">
              <a:off x="339260" y="0"/>
              <a:ext cx="19010350" cy="9660897"/>
              <a:chOff x="0" y="0"/>
              <a:chExt cx="3755131" cy="1908325"/>
            </a:xfrm>
          </p:grpSpPr>
          <p:sp>
            <p:nvSpPr>
              <p:cNvPr name="Freeform 7" id="7"/>
              <p:cNvSpPr/>
              <p:nvPr/>
            </p:nvSpPr>
            <p:spPr>
              <a:xfrm flipH="false" flipV="false" rot="0">
                <a:off x="0" y="0"/>
                <a:ext cx="3755131" cy="1908325"/>
              </a:xfrm>
              <a:custGeom>
                <a:avLst/>
                <a:gdLst/>
                <a:ahLst/>
                <a:cxnLst/>
                <a:rect r="r" b="b" t="t" l="l"/>
                <a:pathLst>
                  <a:path h="1908325" w="3755131">
                    <a:moveTo>
                      <a:pt x="7602" y="0"/>
                    </a:moveTo>
                    <a:lnTo>
                      <a:pt x="3747529" y="0"/>
                    </a:lnTo>
                    <a:cubicBezTo>
                      <a:pt x="3749545" y="0"/>
                      <a:pt x="3751479" y="801"/>
                      <a:pt x="3752904" y="2227"/>
                    </a:cubicBezTo>
                    <a:cubicBezTo>
                      <a:pt x="3754330" y="3652"/>
                      <a:pt x="3755131" y="5586"/>
                      <a:pt x="3755131" y="7602"/>
                    </a:cubicBezTo>
                    <a:lnTo>
                      <a:pt x="3755131" y="1900724"/>
                    </a:lnTo>
                    <a:cubicBezTo>
                      <a:pt x="3755131" y="1904922"/>
                      <a:pt x="3751727" y="1908325"/>
                      <a:pt x="3747529" y="1908325"/>
                    </a:cubicBezTo>
                    <a:lnTo>
                      <a:pt x="7602" y="1908325"/>
                    </a:lnTo>
                    <a:cubicBezTo>
                      <a:pt x="3404" y="1908325"/>
                      <a:pt x="0" y="1904922"/>
                      <a:pt x="0" y="1900724"/>
                    </a:cubicBezTo>
                    <a:lnTo>
                      <a:pt x="0" y="7602"/>
                    </a:lnTo>
                    <a:cubicBezTo>
                      <a:pt x="0" y="3404"/>
                      <a:pt x="3404" y="0"/>
                      <a:pt x="7602" y="0"/>
                    </a:cubicBezTo>
                    <a:close/>
                  </a:path>
                </a:pathLst>
              </a:custGeom>
              <a:solidFill>
                <a:srgbClr val="013A23"/>
              </a:solidFill>
            </p:spPr>
          </p:sp>
          <p:sp>
            <p:nvSpPr>
              <p:cNvPr name="TextBox 8" id="8"/>
              <p:cNvSpPr txBox="true"/>
              <p:nvPr/>
            </p:nvSpPr>
            <p:spPr>
              <a:xfrm>
                <a:off x="0" y="-104775"/>
                <a:ext cx="3755131" cy="20131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531"/>
                  </a:lnSpc>
                </a:pPr>
              </a:p>
            </p:txBody>
          </p:sp>
        </p:grpSp>
        <p:grpSp>
          <p:nvGrpSpPr>
            <p:cNvPr name="Group 9" id="9"/>
            <p:cNvGrpSpPr/>
            <p:nvPr/>
          </p:nvGrpSpPr>
          <p:grpSpPr>
            <a:xfrm rot="0">
              <a:off x="0" y="9024454"/>
              <a:ext cx="19688869" cy="636443"/>
              <a:chOff x="0" y="0"/>
              <a:chExt cx="3889159" cy="125717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0" y="0"/>
                <a:ext cx="3889160" cy="125717"/>
              </a:xfrm>
              <a:custGeom>
                <a:avLst/>
                <a:gdLst/>
                <a:ahLst/>
                <a:cxnLst/>
                <a:rect r="r" b="b" t="t" l="l"/>
                <a:pathLst>
                  <a:path h="125717" w="3889160">
                    <a:moveTo>
                      <a:pt x="7340" y="0"/>
                    </a:moveTo>
                    <a:lnTo>
                      <a:pt x="3881820" y="0"/>
                    </a:lnTo>
                    <a:cubicBezTo>
                      <a:pt x="3883766" y="0"/>
                      <a:pt x="3885633" y="773"/>
                      <a:pt x="3887010" y="2150"/>
                    </a:cubicBezTo>
                    <a:cubicBezTo>
                      <a:pt x="3888386" y="3526"/>
                      <a:pt x="3889160" y="5393"/>
                      <a:pt x="3889160" y="7340"/>
                    </a:cubicBezTo>
                    <a:lnTo>
                      <a:pt x="3889160" y="118377"/>
                    </a:lnTo>
                    <a:cubicBezTo>
                      <a:pt x="3889160" y="120324"/>
                      <a:pt x="3888386" y="122191"/>
                      <a:pt x="3887010" y="123567"/>
                    </a:cubicBezTo>
                    <a:cubicBezTo>
                      <a:pt x="3885633" y="124944"/>
                      <a:pt x="3883766" y="125717"/>
                      <a:pt x="3881820" y="125717"/>
                    </a:cubicBezTo>
                    <a:lnTo>
                      <a:pt x="7340" y="125717"/>
                    </a:lnTo>
                    <a:cubicBezTo>
                      <a:pt x="5393" y="125717"/>
                      <a:pt x="3526" y="124944"/>
                      <a:pt x="2150" y="123567"/>
                    </a:cubicBezTo>
                    <a:cubicBezTo>
                      <a:pt x="773" y="122191"/>
                      <a:pt x="0" y="120324"/>
                      <a:pt x="0" y="118377"/>
                    </a:cubicBezTo>
                    <a:lnTo>
                      <a:pt x="0" y="7340"/>
                    </a:lnTo>
                    <a:cubicBezTo>
                      <a:pt x="0" y="5393"/>
                      <a:pt x="773" y="3526"/>
                      <a:pt x="2150" y="2150"/>
                    </a:cubicBezTo>
                    <a:cubicBezTo>
                      <a:pt x="3526" y="773"/>
                      <a:pt x="5393" y="0"/>
                      <a:pt x="7340" y="0"/>
                    </a:cubicBezTo>
                    <a:close/>
                  </a:path>
                </a:pathLst>
              </a:custGeom>
              <a:solidFill>
                <a:srgbClr val="AF681A"/>
              </a:solidFill>
            </p:spPr>
          </p:sp>
          <p:sp>
            <p:nvSpPr>
              <p:cNvPr name="TextBox 11" id="11"/>
              <p:cNvSpPr txBox="true"/>
              <p:nvPr/>
            </p:nvSpPr>
            <p:spPr>
              <a:xfrm>
                <a:off x="0" y="-104775"/>
                <a:ext cx="3889159" cy="230492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531"/>
                  </a:lnSpc>
                </a:pPr>
              </a:p>
            </p:txBody>
          </p:sp>
        </p:grpSp>
        <p:sp>
          <p:nvSpPr>
            <p:cNvPr name="Freeform 12" id="12"/>
            <p:cNvSpPr/>
            <p:nvPr/>
          </p:nvSpPr>
          <p:spPr>
            <a:xfrm flipH="false" flipV="false" rot="0">
              <a:off x="339260" y="0"/>
              <a:ext cx="9505175" cy="9024454"/>
            </a:xfrm>
            <a:custGeom>
              <a:avLst/>
              <a:gdLst/>
              <a:ahLst/>
              <a:cxnLst/>
              <a:rect r="r" b="b" t="t" l="l"/>
              <a:pathLst>
                <a:path h="9024454" w="9505175">
                  <a:moveTo>
                    <a:pt x="0" y="0"/>
                  </a:moveTo>
                  <a:lnTo>
                    <a:pt x="9505175" y="0"/>
                  </a:lnTo>
                  <a:lnTo>
                    <a:pt x="9505175" y="9024454"/>
                  </a:lnTo>
                  <a:lnTo>
                    <a:pt x="0" y="90244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46000"/>
              </a:blip>
              <a:stretch>
                <a:fillRect l="0" t="-2663" r="0" b="-2663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9844435" y="0"/>
              <a:ext cx="9505175" cy="9024454"/>
            </a:xfrm>
            <a:custGeom>
              <a:avLst/>
              <a:gdLst/>
              <a:ahLst/>
              <a:cxnLst/>
              <a:rect r="r" b="b" t="t" l="l"/>
              <a:pathLst>
                <a:path h="9024454" w="9505175">
                  <a:moveTo>
                    <a:pt x="0" y="0"/>
                  </a:moveTo>
                  <a:lnTo>
                    <a:pt x="9505175" y="0"/>
                  </a:lnTo>
                  <a:lnTo>
                    <a:pt x="9505175" y="9024454"/>
                  </a:lnTo>
                  <a:lnTo>
                    <a:pt x="0" y="90244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46000"/>
              </a:blip>
              <a:stretch>
                <a:fillRect l="0" t="-2663" r="0" b="-2663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0" y="9024454"/>
              <a:ext cx="9844435" cy="636443"/>
            </a:xfrm>
            <a:custGeom>
              <a:avLst/>
              <a:gdLst/>
              <a:ahLst/>
              <a:cxnLst/>
              <a:rect r="r" b="b" t="t" l="l"/>
              <a:pathLst>
                <a:path h="636443" w="9844435">
                  <a:moveTo>
                    <a:pt x="0" y="0"/>
                  </a:moveTo>
                  <a:lnTo>
                    <a:pt x="9844435" y="0"/>
                  </a:lnTo>
                  <a:lnTo>
                    <a:pt x="9844435" y="636443"/>
                  </a:lnTo>
                  <a:lnTo>
                    <a:pt x="0" y="6364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98000"/>
              </a:blip>
              <a:stretch>
                <a:fillRect l="0" t="-1405890" r="0" b="-40898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9844435" y="9024454"/>
              <a:ext cx="9844435" cy="636443"/>
            </a:xfrm>
            <a:custGeom>
              <a:avLst/>
              <a:gdLst/>
              <a:ahLst/>
              <a:cxnLst/>
              <a:rect r="r" b="b" t="t" l="l"/>
              <a:pathLst>
                <a:path h="636443" w="9844435">
                  <a:moveTo>
                    <a:pt x="0" y="0"/>
                  </a:moveTo>
                  <a:lnTo>
                    <a:pt x="9844434" y="0"/>
                  </a:lnTo>
                  <a:lnTo>
                    <a:pt x="9844434" y="636443"/>
                  </a:lnTo>
                  <a:lnTo>
                    <a:pt x="0" y="6364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98000"/>
              </a:blip>
              <a:stretch>
                <a:fillRect l="0" t="-1405890" r="0" b="-40898"/>
              </a:stretch>
            </a:blipFill>
          </p:spPr>
        </p:sp>
      </p:grpSp>
      <p:grpSp>
        <p:nvGrpSpPr>
          <p:cNvPr name="Group 16" id="16"/>
          <p:cNvGrpSpPr/>
          <p:nvPr/>
        </p:nvGrpSpPr>
        <p:grpSpPr>
          <a:xfrm rot="0">
            <a:off x="1028700" y="4449645"/>
            <a:ext cx="4782169" cy="2540656"/>
            <a:chOff x="0" y="0"/>
            <a:chExt cx="6376226" cy="3387541"/>
          </a:xfrm>
        </p:grpSpPr>
        <p:grpSp>
          <p:nvGrpSpPr>
            <p:cNvPr name="Group 17" id="17"/>
            <p:cNvGrpSpPr/>
            <p:nvPr/>
          </p:nvGrpSpPr>
          <p:grpSpPr>
            <a:xfrm rot="0">
              <a:off x="0" y="0"/>
              <a:ext cx="6376226" cy="3346550"/>
              <a:chOff x="0" y="0"/>
              <a:chExt cx="1323100" cy="694427"/>
            </a:xfrm>
          </p:grpSpPr>
          <p:sp>
            <p:nvSpPr>
              <p:cNvPr name="Freeform 18" id="18"/>
              <p:cNvSpPr/>
              <p:nvPr/>
            </p:nvSpPr>
            <p:spPr>
              <a:xfrm flipH="false" flipV="false" rot="0">
                <a:off x="0" y="0"/>
                <a:ext cx="1323100" cy="694427"/>
              </a:xfrm>
              <a:custGeom>
                <a:avLst/>
                <a:gdLst/>
                <a:ahLst/>
                <a:cxnLst/>
                <a:rect r="r" b="b" t="t" l="l"/>
                <a:pathLst>
                  <a:path h="694427" w="1323100">
                    <a:moveTo>
                      <a:pt x="40068" y="0"/>
                    </a:moveTo>
                    <a:lnTo>
                      <a:pt x="1283031" y="0"/>
                    </a:lnTo>
                    <a:cubicBezTo>
                      <a:pt x="1293658" y="0"/>
                      <a:pt x="1303850" y="4221"/>
                      <a:pt x="1311364" y="11736"/>
                    </a:cubicBezTo>
                    <a:cubicBezTo>
                      <a:pt x="1318879" y="19250"/>
                      <a:pt x="1323100" y="29442"/>
                      <a:pt x="1323100" y="40068"/>
                    </a:cubicBezTo>
                    <a:lnTo>
                      <a:pt x="1323100" y="654358"/>
                    </a:lnTo>
                    <a:cubicBezTo>
                      <a:pt x="1323100" y="676487"/>
                      <a:pt x="1305161" y="694427"/>
                      <a:pt x="1283031" y="694427"/>
                    </a:cubicBezTo>
                    <a:lnTo>
                      <a:pt x="40068" y="694427"/>
                    </a:lnTo>
                    <a:cubicBezTo>
                      <a:pt x="17939" y="694427"/>
                      <a:pt x="0" y="676487"/>
                      <a:pt x="0" y="654358"/>
                    </a:cubicBezTo>
                    <a:lnTo>
                      <a:pt x="0" y="40068"/>
                    </a:lnTo>
                    <a:cubicBezTo>
                      <a:pt x="0" y="17939"/>
                      <a:pt x="17939" y="0"/>
                      <a:pt x="40068" y="0"/>
                    </a:cubicBezTo>
                    <a:close/>
                  </a:path>
                </a:pathLst>
              </a:custGeom>
              <a:solidFill>
                <a:srgbClr val="013A23"/>
              </a:solidFill>
            </p:spPr>
          </p:sp>
          <p:sp>
            <p:nvSpPr>
              <p:cNvPr name="TextBox 19" id="19"/>
              <p:cNvSpPr txBox="true"/>
              <p:nvPr/>
            </p:nvSpPr>
            <p:spPr>
              <a:xfrm>
                <a:off x="0" y="-104775"/>
                <a:ext cx="1323100" cy="799202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530"/>
                  </a:lnSpc>
                </a:pPr>
              </a:p>
            </p:txBody>
          </p:sp>
        </p:grpSp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6376226" cy="3387541"/>
            </a:xfrm>
            <a:custGeom>
              <a:avLst/>
              <a:gdLst/>
              <a:ahLst/>
              <a:cxnLst/>
              <a:rect r="r" b="b" t="t" l="l"/>
              <a:pathLst>
                <a:path h="3387541" w="6376226">
                  <a:moveTo>
                    <a:pt x="0" y="0"/>
                  </a:moveTo>
                  <a:lnTo>
                    <a:pt x="6376226" y="0"/>
                  </a:lnTo>
                  <a:lnTo>
                    <a:pt x="6376226" y="3387541"/>
                  </a:lnTo>
                  <a:lnTo>
                    <a:pt x="0" y="33875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46000"/>
              </a:blip>
              <a:stretch>
                <a:fillRect l="0" t="-87482" r="0" b="-743"/>
              </a:stretch>
            </a:blipFill>
          </p:spPr>
        </p:sp>
        <p:sp>
          <p:nvSpPr>
            <p:cNvPr name="TextBox 21" id="21"/>
            <p:cNvSpPr txBox="true"/>
            <p:nvPr/>
          </p:nvSpPr>
          <p:spPr>
            <a:xfrm rot="0">
              <a:off x="539935" y="440536"/>
              <a:ext cx="5296355" cy="240169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531"/>
                </a:lnSpc>
              </a:pPr>
              <a:r>
                <a:rPr lang="en-US" sz="2522">
                  <a:solidFill>
                    <a:srgbClr val="FFFFFF"/>
                  </a:solidFill>
                  <a:latin typeface="Jua"/>
                  <a:ea typeface="Jua"/>
                  <a:cs typeface="Jua"/>
                  <a:sym typeface="Jua"/>
                </a:rPr>
                <a:t>There are 5 maintenance technicians for Residence, and they tackle all the issues that come forward.</a:t>
              </a: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6752915" y="4505022"/>
            <a:ext cx="4782169" cy="2509912"/>
            <a:chOff x="0" y="0"/>
            <a:chExt cx="1323100" cy="694427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1323100" cy="694427"/>
            </a:xfrm>
            <a:custGeom>
              <a:avLst/>
              <a:gdLst/>
              <a:ahLst/>
              <a:cxnLst/>
              <a:rect r="r" b="b" t="t" l="l"/>
              <a:pathLst>
                <a:path h="694427" w="1323100">
                  <a:moveTo>
                    <a:pt x="42092" y="0"/>
                  </a:moveTo>
                  <a:lnTo>
                    <a:pt x="1281008" y="0"/>
                  </a:lnTo>
                  <a:cubicBezTo>
                    <a:pt x="1292172" y="0"/>
                    <a:pt x="1302878" y="4435"/>
                    <a:pt x="1310772" y="12328"/>
                  </a:cubicBezTo>
                  <a:cubicBezTo>
                    <a:pt x="1318665" y="20222"/>
                    <a:pt x="1323100" y="30928"/>
                    <a:pt x="1323100" y="42092"/>
                  </a:cubicBezTo>
                  <a:lnTo>
                    <a:pt x="1323100" y="652335"/>
                  </a:lnTo>
                  <a:cubicBezTo>
                    <a:pt x="1323100" y="675581"/>
                    <a:pt x="1304255" y="694427"/>
                    <a:pt x="1281008" y="694427"/>
                  </a:cubicBezTo>
                  <a:lnTo>
                    <a:pt x="42092" y="694427"/>
                  </a:lnTo>
                  <a:cubicBezTo>
                    <a:pt x="30928" y="694427"/>
                    <a:pt x="20222" y="689992"/>
                    <a:pt x="12328" y="682098"/>
                  </a:cubicBezTo>
                  <a:cubicBezTo>
                    <a:pt x="4435" y="674204"/>
                    <a:pt x="0" y="663498"/>
                    <a:pt x="0" y="652335"/>
                  </a:cubicBezTo>
                  <a:lnTo>
                    <a:pt x="0" y="42092"/>
                  </a:lnTo>
                  <a:cubicBezTo>
                    <a:pt x="0" y="18845"/>
                    <a:pt x="18845" y="0"/>
                    <a:pt x="42092" y="0"/>
                  </a:cubicBezTo>
                  <a:close/>
                </a:path>
              </a:pathLst>
            </a:custGeom>
            <a:solidFill>
              <a:srgbClr val="013A23"/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0" y="-104775"/>
              <a:ext cx="1323100" cy="799202"/>
            </a:xfrm>
            <a:prstGeom prst="rect">
              <a:avLst/>
            </a:prstGeom>
          </p:spPr>
          <p:txBody>
            <a:bodyPr anchor="ctr" rtlCol="false" tIns="48358" lIns="48358" bIns="48358" rIns="48358"/>
            <a:lstStyle/>
            <a:p>
              <a:pPr algn="ctr">
                <a:lnSpc>
                  <a:spcPts val="3530"/>
                </a:lnSpc>
              </a:pPr>
            </a:p>
          </p:txBody>
        </p:sp>
      </p:grpSp>
      <p:sp>
        <p:nvSpPr>
          <p:cNvPr name="Freeform 25" id="25"/>
          <p:cNvSpPr/>
          <p:nvPr/>
        </p:nvSpPr>
        <p:spPr>
          <a:xfrm flipH="false" flipV="false" rot="0">
            <a:off x="6752915" y="4505022"/>
            <a:ext cx="4782169" cy="2609104"/>
          </a:xfrm>
          <a:custGeom>
            <a:avLst/>
            <a:gdLst/>
            <a:ahLst/>
            <a:cxnLst/>
            <a:rect r="r" b="b" t="t" l="l"/>
            <a:pathLst>
              <a:path h="2609104" w="4782169">
                <a:moveTo>
                  <a:pt x="0" y="0"/>
                </a:moveTo>
                <a:lnTo>
                  <a:pt x="4782170" y="0"/>
                </a:lnTo>
                <a:lnTo>
                  <a:pt x="4782170" y="2609104"/>
                </a:lnTo>
                <a:lnTo>
                  <a:pt x="0" y="26091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6000"/>
            </a:blip>
            <a:stretch>
              <a:fillRect l="-594" t="-85467" r="-594" b="0"/>
            </a:stretch>
          </a:blipFill>
        </p:spPr>
      </p:sp>
      <p:sp>
        <p:nvSpPr>
          <p:cNvPr name="TextBox 26" id="26"/>
          <p:cNvSpPr txBox="true"/>
          <p:nvPr/>
        </p:nvSpPr>
        <p:spPr>
          <a:xfrm rot="0">
            <a:off x="7157867" y="4620111"/>
            <a:ext cx="3972267" cy="22741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31"/>
              </a:lnSpc>
            </a:pPr>
            <a:r>
              <a:rPr lang="en-US" sz="2522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Everyone must submit their own maintenance request. They get triaged based on urgency rather then first-come first-serve.</a:t>
            </a:r>
          </a:p>
        </p:txBody>
      </p:sp>
      <p:grpSp>
        <p:nvGrpSpPr>
          <p:cNvPr name="Group 27" id="27"/>
          <p:cNvGrpSpPr/>
          <p:nvPr/>
        </p:nvGrpSpPr>
        <p:grpSpPr>
          <a:xfrm rot="0">
            <a:off x="12477131" y="4449645"/>
            <a:ext cx="4782169" cy="2509912"/>
            <a:chOff x="0" y="0"/>
            <a:chExt cx="1323100" cy="694427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1323100" cy="694427"/>
            </a:xfrm>
            <a:custGeom>
              <a:avLst/>
              <a:gdLst/>
              <a:ahLst/>
              <a:cxnLst/>
              <a:rect r="r" b="b" t="t" l="l"/>
              <a:pathLst>
                <a:path h="694427" w="1323100">
                  <a:moveTo>
                    <a:pt x="42092" y="0"/>
                  </a:moveTo>
                  <a:lnTo>
                    <a:pt x="1281008" y="0"/>
                  </a:lnTo>
                  <a:cubicBezTo>
                    <a:pt x="1292172" y="0"/>
                    <a:pt x="1302878" y="4435"/>
                    <a:pt x="1310772" y="12328"/>
                  </a:cubicBezTo>
                  <a:cubicBezTo>
                    <a:pt x="1318665" y="20222"/>
                    <a:pt x="1323100" y="30928"/>
                    <a:pt x="1323100" y="42092"/>
                  </a:cubicBezTo>
                  <a:lnTo>
                    <a:pt x="1323100" y="652335"/>
                  </a:lnTo>
                  <a:cubicBezTo>
                    <a:pt x="1323100" y="675581"/>
                    <a:pt x="1304255" y="694427"/>
                    <a:pt x="1281008" y="694427"/>
                  </a:cubicBezTo>
                  <a:lnTo>
                    <a:pt x="42092" y="694427"/>
                  </a:lnTo>
                  <a:cubicBezTo>
                    <a:pt x="30928" y="694427"/>
                    <a:pt x="20222" y="689992"/>
                    <a:pt x="12328" y="682098"/>
                  </a:cubicBezTo>
                  <a:cubicBezTo>
                    <a:pt x="4435" y="674204"/>
                    <a:pt x="0" y="663498"/>
                    <a:pt x="0" y="652335"/>
                  </a:cubicBezTo>
                  <a:lnTo>
                    <a:pt x="0" y="42092"/>
                  </a:lnTo>
                  <a:cubicBezTo>
                    <a:pt x="0" y="18845"/>
                    <a:pt x="18845" y="0"/>
                    <a:pt x="42092" y="0"/>
                  </a:cubicBezTo>
                  <a:close/>
                </a:path>
              </a:pathLst>
            </a:custGeom>
            <a:solidFill>
              <a:srgbClr val="013A23"/>
            </a:solidFill>
          </p:spPr>
        </p:sp>
        <p:sp>
          <p:nvSpPr>
            <p:cNvPr name="TextBox 29" id="29"/>
            <p:cNvSpPr txBox="true"/>
            <p:nvPr/>
          </p:nvSpPr>
          <p:spPr>
            <a:xfrm>
              <a:off x="0" y="-104775"/>
              <a:ext cx="1323100" cy="799202"/>
            </a:xfrm>
            <a:prstGeom prst="rect">
              <a:avLst/>
            </a:prstGeom>
          </p:spPr>
          <p:txBody>
            <a:bodyPr anchor="ctr" rtlCol="false" tIns="48358" lIns="48358" bIns="48358" rIns="48358"/>
            <a:lstStyle/>
            <a:p>
              <a:pPr algn="ctr">
                <a:lnSpc>
                  <a:spcPts val="3530"/>
                </a:lnSpc>
              </a:pPr>
            </a:p>
          </p:txBody>
        </p:sp>
      </p:grpSp>
      <p:sp>
        <p:nvSpPr>
          <p:cNvPr name="Freeform 30" id="30"/>
          <p:cNvSpPr/>
          <p:nvPr/>
        </p:nvSpPr>
        <p:spPr>
          <a:xfrm flipH="false" flipV="false" rot="0">
            <a:off x="12477131" y="4449645"/>
            <a:ext cx="4782169" cy="2609104"/>
          </a:xfrm>
          <a:custGeom>
            <a:avLst/>
            <a:gdLst/>
            <a:ahLst/>
            <a:cxnLst/>
            <a:rect r="r" b="b" t="t" l="l"/>
            <a:pathLst>
              <a:path h="2609104" w="4782169">
                <a:moveTo>
                  <a:pt x="0" y="0"/>
                </a:moveTo>
                <a:lnTo>
                  <a:pt x="4782169" y="0"/>
                </a:lnTo>
                <a:lnTo>
                  <a:pt x="4782169" y="2609105"/>
                </a:lnTo>
                <a:lnTo>
                  <a:pt x="0" y="26091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6000"/>
            </a:blip>
            <a:stretch>
              <a:fillRect l="-594" t="-85467" r="-594" b="0"/>
            </a:stretch>
          </a:blipFill>
        </p:spPr>
      </p:sp>
      <p:sp>
        <p:nvSpPr>
          <p:cNvPr name="TextBox 31" id="31"/>
          <p:cNvSpPr txBox="true"/>
          <p:nvPr/>
        </p:nvSpPr>
        <p:spPr>
          <a:xfrm rot="0">
            <a:off x="12878110" y="4530510"/>
            <a:ext cx="3972267" cy="22741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31"/>
              </a:lnSpc>
            </a:pPr>
            <a:r>
              <a:rPr lang="en-US" sz="2522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Repeatedly putting in the same request does not help, If a student has an urgent concern they should visit the Front Desk.</a:t>
            </a:r>
          </a:p>
        </p:txBody>
      </p:sp>
      <p:sp>
        <p:nvSpPr>
          <p:cNvPr name="Freeform 32" id="32"/>
          <p:cNvSpPr/>
          <p:nvPr/>
        </p:nvSpPr>
        <p:spPr>
          <a:xfrm flipH="true" flipV="false" rot="0">
            <a:off x="1028700" y="7490029"/>
            <a:ext cx="7470481" cy="4855813"/>
          </a:xfrm>
          <a:custGeom>
            <a:avLst/>
            <a:gdLst/>
            <a:ahLst/>
            <a:cxnLst/>
            <a:rect r="r" b="b" t="t" l="l"/>
            <a:pathLst>
              <a:path h="4855813" w="7470481">
                <a:moveTo>
                  <a:pt x="7470481" y="0"/>
                </a:moveTo>
                <a:lnTo>
                  <a:pt x="0" y="0"/>
                </a:lnTo>
                <a:lnTo>
                  <a:pt x="0" y="4855812"/>
                </a:lnTo>
                <a:lnTo>
                  <a:pt x="7470481" y="4855812"/>
                </a:lnTo>
                <a:lnTo>
                  <a:pt x="7470481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33" id="33"/>
          <p:cNvGrpSpPr/>
          <p:nvPr/>
        </p:nvGrpSpPr>
        <p:grpSpPr>
          <a:xfrm rot="0">
            <a:off x="12259719" y="7560400"/>
            <a:ext cx="5646124" cy="4715070"/>
            <a:chOff x="0" y="0"/>
            <a:chExt cx="7528165" cy="6286759"/>
          </a:xfrm>
        </p:grpSpPr>
        <p:sp>
          <p:nvSpPr>
            <p:cNvPr name="Freeform 34" id="34"/>
            <p:cNvSpPr/>
            <p:nvPr/>
          </p:nvSpPr>
          <p:spPr>
            <a:xfrm flipH="false" flipV="false" rot="0">
              <a:off x="0" y="0"/>
              <a:ext cx="3688100" cy="6286759"/>
            </a:xfrm>
            <a:custGeom>
              <a:avLst/>
              <a:gdLst/>
              <a:ahLst/>
              <a:cxnLst/>
              <a:rect r="r" b="b" t="t" l="l"/>
              <a:pathLst>
                <a:path h="6286759" w="3688100">
                  <a:moveTo>
                    <a:pt x="0" y="0"/>
                  </a:moveTo>
                  <a:lnTo>
                    <a:pt x="3688100" y="0"/>
                  </a:lnTo>
                  <a:lnTo>
                    <a:pt x="3688100" y="6286759"/>
                  </a:lnTo>
                  <a:lnTo>
                    <a:pt x="0" y="62867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-120661" b="0"/>
              </a:stretch>
            </a:blipFill>
          </p:spPr>
        </p:sp>
        <p:sp>
          <p:nvSpPr>
            <p:cNvPr name="Freeform 35" id="35"/>
            <p:cNvSpPr/>
            <p:nvPr/>
          </p:nvSpPr>
          <p:spPr>
            <a:xfrm flipH="false" flipV="false" rot="0">
              <a:off x="3390055" y="28503"/>
              <a:ext cx="4138110" cy="6258256"/>
            </a:xfrm>
            <a:custGeom>
              <a:avLst/>
              <a:gdLst/>
              <a:ahLst/>
              <a:cxnLst/>
              <a:rect r="r" b="b" t="t" l="l"/>
              <a:pathLst>
                <a:path h="6258256" w="4138110">
                  <a:moveTo>
                    <a:pt x="0" y="0"/>
                  </a:moveTo>
                  <a:lnTo>
                    <a:pt x="4138110" y="0"/>
                  </a:lnTo>
                  <a:lnTo>
                    <a:pt x="4138110" y="6258256"/>
                  </a:lnTo>
                  <a:lnTo>
                    <a:pt x="0" y="62582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96664" t="-455" r="0" b="0"/>
              </a:stretch>
            </a:blipFill>
          </p:spPr>
        </p:sp>
      </p:grpSp>
      <p:sp>
        <p:nvSpPr>
          <p:cNvPr name="Freeform 36" id="36"/>
          <p:cNvSpPr/>
          <p:nvPr/>
        </p:nvSpPr>
        <p:spPr>
          <a:xfrm flipH="false" flipV="false" rot="0">
            <a:off x="8499181" y="7114126"/>
            <a:ext cx="5489783" cy="5959059"/>
          </a:xfrm>
          <a:custGeom>
            <a:avLst/>
            <a:gdLst/>
            <a:ahLst/>
            <a:cxnLst/>
            <a:rect r="r" b="b" t="t" l="l"/>
            <a:pathLst>
              <a:path h="5959059" w="5489783">
                <a:moveTo>
                  <a:pt x="0" y="0"/>
                </a:moveTo>
                <a:lnTo>
                  <a:pt x="5489783" y="0"/>
                </a:lnTo>
                <a:lnTo>
                  <a:pt x="5489783" y="5959059"/>
                </a:lnTo>
                <a:lnTo>
                  <a:pt x="0" y="595905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37" id="37"/>
          <p:cNvSpPr txBox="true"/>
          <p:nvPr/>
        </p:nvSpPr>
        <p:spPr>
          <a:xfrm rot="0">
            <a:off x="2162489" y="1058027"/>
            <a:ext cx="13963022" cy="17559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2659"/>
              </a:lnSpc>
              <a:spcBef>
                <a:spcPct val="0"/>
              </a:spcBef>
            </a:pPr>
            <a:r>
              <a:rPr lang="en-US" sz="14224" spc="-782">
                <a:solidFill>
                  <a:srgbClr val="FFFFFF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Maintenance Info</a:t>
            </a:r>
          </a:p>
        </p:txBody>
      </p:sp>
    </p:spTree>
  </p:cSld>
  <p:clrMapOvr>
    <a:masterClrMapping/>
  </p:clrMapOvr>
  <p:transition spd="slow">
    <p:push dir="l"/>
  </p:transition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2286000" y="0"/>
            <a:ext cx="20574000" cy="10287000"/>
            <a:chOff x="0" y="0"/>
            <a:chExt cx="27432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3716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2000"/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13716000" y="0"/>
              <a:ext cx="13716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2000"/>
              </a:blip>
              <a:stretch>
                <a:fillRect l="0" t="0" r="0" b="0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1028700" y="1166474"/>
            <a:ext cx="5740146" cy="8229600"/>
          </a:xfrm>
          <a:custGeom>
            <a:avLst/>
            <a:gdLst/>
            <a:ahLst/>
            <a:cxnLst/>
            <a:rect r="r" b="b" t="t" l="l"/>
            <a:pathLst>
              <a:path h="8229600" w="5740146">
                <a:moveTo>
                  <a:pt x="0" y="0"/>
                </a:moveTo>
                <a:lnTo>
                  <a:pt x="5740146" y="0"/>
                </a:lnTo>
                <a:lnTo>
                  <a:pt x="574014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7340110" y="1166474"/>
            <a:ext cx="10355848" cy="4405351"/>
            <a:chOff x="0" y="0"/>
            <a:chExt cx="13807798" cy="5873801"/>
          </a:xfrm>
        </p:grpSpPr>
        <p:grpSp>
          <p:nvGrpSpPr>
            <p:cNvPr name="Group 7" id="7"/>
            <p:cNvGrpSpPr/>
            <p:nvPr/>
          </p:nvGrpSpPr>
          <p:grpSpPr>
            <a:xfrm rot="0">
              <a:off x="0" y="0"/>
              <a:ext cx="6685305" cy="5802724"/>
              <a:chOff x="0" y="0"/>
              <a:chExt cx="1496834" cy="1299225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1496834" cy="1299225"/>
              </a:xfrm>
              <a:custGeom>
                <a:avLst/>
                <a:gdLst/>
                <a:ahLst/>
                <a:cxnLst/>
                <a:rect r="r" b="b" t="t" l="l"/>
                <a:pathLst>
                  <a:path h="1299225" w="1496834">
                    <a:moveTo>
                      <a:pt x="40146" y="0"/>
                    </a:moveTo>
                    <a:lnTo>
                      <a:pt x="1456689" y="0"/>
                    </a:lnTo>
                    <a:cubicBezTo>
                      <a:pt x="1478860" y="0"/>
                      <a:pt x="1496834" y="17974"/>
                      <a:pt x="1496834" y="40146"/>
                    </a:cubicBezTo>
                    <a:lnTo>
                      <a:pt x="1496834" y="1259079"/>
                    </a:lnTo>
                    <a:cubicBezTo>
                      <a:pt x="1496834" y="1269727"/>
                      <a:pt x="1492605" y="1279938"/>
                      <a:pt x="1485076" y="1287467"/>
                    </a:cubicBezTo>
                    <a:cubicBezTo>
                      <a:pt x="1477547" y="1294996"/>
                      <a:pt x="1467336" y="1299225"/>
                      <a:pt x="1456689" y="1299225"/>
                    </a:cubicBezTo>
                    <a:lnTo>
                      <a:pt x="40146" y="1299225"/>
                    </a:lnTo>
                    <a:cubicBezTo>
                      <a:pt x="17974" y="1299225"/>
                      <a:pt x="0" y="1281251"/>
                      <a:pt x="0" y="1259079"/>
                    </a:cubicBezTo>
                    <a:lnTo>
                      <a:pt x="0" y="40146"/>
                    </a:lnTo>
                    <a:cubicBezTo>
                      <a:pt x="0" y="17974"/>
                      <a:pt x="17974" y="0"/>
                      <a:pt x="40146" y="0"/>
                    </a:cubicBezTo>
                    <a:close/>
                  </a:path>
                </a:pathLst>
              </a:custGeom>
              <a:solidFill>
                <a:srgbClr val="013A23"/>
              </a:solidFill>
            </p:spPr>
          </p:sp>
          <p:sp>
            <p:nvSpPr>
              <p:cNvPr name="TextBox 9" id="9"/>
              <p:cNvSpPr txBox="true"/>
              <p:nvPr/>
            </p:nvSpPr>
            <p:spPr>
              <a:xfrm>
                <a:off x="0" y="-104775"/>
                <a:ext cx="1496834" cy="1404000"/>
              </a:xfrm>
              <a:prstGeom prst="rect">
                <a:avLst/>
              </a:prstGeom>
            </p:spPr>
            <p:txBody>
              <a:bodyPr anchor="ctr" rtlCol="false" tIns="44817" lIns="44817" bIns="44817" rIns="44817"/>
              <a:lstStyle/>
              <a:p>
                <a:pPr algn="ctr">
                  <a:lnSpc>
                    <a:spcPts val="3531"/>
                  </a:lnSpc>
                </a:pPr>
              </a:p>
            </p:txBody>
          </p:sp>
        </p:grpSp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6685305" cy="5873801"/>
            </a:xfrm>
            <a:custGeom>
              <a:avLst/>
              <a:gdLst/>
              <a:ahLst/>
              <a:cxnLst/>
              <a:rect r="r" b="b" t="t" l="l"/>
              <a:pathLst>
                <a:path h="5873801" w="6685305">
                  <a:moveTo>
                    <a:pt x="0" y="0"/>
                  </a:moveTo>
                  <a:lnTo>
                    <a:pt x="6685305" y="0"/>
                  </a:lnTo>
                  <a:lnTo>
                    <a:pt x="6685305" y="5873801"/>
                  </a:lnTo>
                  <a:lnTo>
                    <a:pt x="0" y="58738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46000"/>
              </a:blip>
              <a:stretch>
                <a:fillRect l="-31477" t="-85467" r="-31477" b="0"/>
              </a:stretch>
            </a:blipFill>
          </p:spPr>
        </p:sp>
        <p:sp>
          <p:nvSpPr>
            <p:cNvPr name="TextBox 11" id="11"/>
            <p:cNvSpPr txBox="true"/>
            <p:nvPr/>
          </p:nvSpPr>
          <p:spPr>
            <a:xfrm rot="0">
              <a:off x="0" y="448974"/>
              <a:ext cx="6685305" cy="13161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612"/>
                </a:lnSpc>
              </a:pPr>
              <a:r>
                <a:rPr lang="en-US" sz="3345">
                  <a:solidFill>
                    <a:srgbClr val="F9BB00"/>
                  </a:solidFill>
                  <a:latin typeface="Jua"/>
                  <a:ea typeface="Jua"/>
                  <a:cs typeface="Jua"/>
                  <a:sym typeface="Jua"/>
                </a:rPr>
                <a:t>Maintenance Requests</a:t>
              </a:r>
            </a:p>
            <a:p>
              <a:pPr algn="ctr" marL="0" indent="0" lvl="0">
                <a:lnSpc>
                  <a:spcPts val="3612"/>
                </a:lnSpc>
                <a:spcBef>
                  <a:spcPct val="0"/>
                </a:spcBef>
              </a:pPr>
              <a:r>
                <a:rPr lang="en-US" sz="3345">
                  <a:solidFill>
                    <a:srgbClr val="F9BB00"/>
                  </a:solidFill>
                  <a:latin typeface="Jua"/>
                  <a:ea typeface="Jua"/>
                  <a:cs typeface="Jua"/>
                  <a:sym typeface="Jua"/>
                </a:rPr>
                <a:t>Email</a:t>
              </a:r>
            </a:p>
          </p:txBody>
        </p:sp>
        <p:sp>
          <p:nvSpPr>
            <p:cNvPr name="TextBox 12" id="12"/>
            <p:cNvSpPr txBox="true"/>
            <p:nvPr/>
          </p:nvSpPr>
          <p:spPr>
            <a:xfrm rot="0">
              <a:off x="888375" y="1910882"/>
              <a:ext cx="4908554" cy="57758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272"/>
                </a:lnSpc>
              </a:pPr>
              <a:r>
                <a:rPr lang="en-US" sz="2337">
                  <a:solidFill>
                    <a:srgbClr val="FFFFFF"/>
                  </a:solidFill>
                  <a:latin typeface="Jua"/>
                  <a:ea typeface="Jua"/>
                  <a:cs typeface="Jua"/>
                  <a:sym typeface="Jua"/>
                </a:rPr>
                <a:t>shss.maintenance@ubc.ca</a:t>
              </a:r>
            </a:p>
          </p:txBody>
        </p:sp>
        <p:grpSp>
          <p:nvGrpSpPr>
            <p:cNvPr name="Group 13" id="13"/>
            <p:cNvGrpSpPr/>
            <p:nvPr/>
          </p:nvGrpSpPr>
          <p:grpSpPr>
            <a:xfrm rot="0">
              <a:off x="7122492" y="0"/>
              <a:ext cx="6685305" cy="5802724"/>
              <a:chOff x="0" y="0"/>
              <a:chExt cx="1496834" cy="1299225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0" y="0"/>
                <a:ext cx="1496834" cy="1299225"/>
              </a:xfrm>
              <a:custGeom>
                <a:avLst/>
                <a:gdLst/>
                <a:ahLst/>
                <a:cxnLst/>
                <a:rect r="r" b="b" t="t" l="l"/>
                <a:pathLst>
                  <a:path h="1299225" w="1496834">
                    <a:moveTo>
                      <a:pt x="40146" y="0"/>
                    </a:moveTo>
                    <a:lnTo>
                      <a:pt x="1456689" y="0"/>
                    </a:lnTo>
                    <a:cubicBezTo>
                      <a:pt x="1478860" y="0"/>
                      <a:pt x="1496834" y="17974"/>
                      <a:pt x="1496834" y="40146"/>
                    </a:cubicBezTo>
                    <a:lnTo>
                      <a:pt x="1496834" y="1259079"/>
                    </a:lnTo>
                    <a:cubicBezTo>
                      <a:pt x="1496834" y="1269727"/>
                      <a:pt x="1492605" y="1279938"/>
                      <a:pt x="1485076" y="1287467"/>
                    </a:cubicBezTo>
                    <a:cubicBezTo>
                      <a:pt x="1477547" y="1294996"/>
                      <a:pt x="1467336" y="1299225"/>
                      <a:pt x="1456689" y="1299225"/>
                    </a:cubicBezTo>
                    <a:lnTo>
                      <a:pt x="40146" y="1299225"/>
                    </a:lnTo>
                    <a:cubicBezTo>
                      <a:pt x="17974" y="1299225"/>
                      <a:pt x="0" y="1281251"/>
                      <a:pt x="0" y="1259079"/>
                    </a:cubicBezTo>
                    <a:lnTo>
                      <a:pt x="0" y="40146"/>
                    </a:lnTo>
                    <a:cubicBezTo>
                      <a:pt x="0" y="17974"/>
                      <a:pt x="17974" y="0"/>
                      <a:pt x="40146" y="0"/>
                    </a:cubicBezTo>
                    <a:close/>
                  </a:path>
                </a:pathLst>
              </a:custGeom>
              <a:solidFill>
                <a:srgbClr val="013A23"/>
              </a:solidFill>
            </p:spPr>
          </p:sp>
          <p:sp>
            <p:nvSpPr>
              <p:cNvPr name="TextBox 15" id="15"/>
              <p:cNvSpPr txBox="true"/>
              <p:nvPr/>
            </p:nvSpPr>
            <p:spPr>
              <a:xfrm>
                <a:off x="0" y="-104775"/>
                <a:ext cx="1496834" cy="1404000"/>
              </a:xfrm>
              <a:prstGeom prst="rect">
                <a:avLst/>
              </a:prstGeom>
            </p:spPr>
            <p:txBody>
              <a:bodyPr anchor="ctr" rtlCol="false" tIns="44817" lIns="44817" bIns="44817" rIns="44817"/>
              <a:lstStyle/>
              <a:p>
                <a:pPr algn="ctr">
                  <a:lnSpc>
                    <a:spcPts val="3531"/>
                  </a:lnSpc>
                </a:pPr>
              </a:p>
            </p:txBody>
          </p:sp>
        </p:grpSp>
        <p:sp>
          <p:nvSpPr>
            <p:cNvPr name="Freeform 16" id="16"/>
            <p:cNvSpPr/>
            <p:nvPr/>
          </p:nvSpPr>
          <p:spPr>
            <a:xfrm flipH="false" flipV="false" rot="0">
              <a:off x="7122492" y="0"/>
              <a:ext cx="6685305" cy="5873801"/>
            </a:xfrm>
            <a:custGeom>
              <a:avLst/>
              <a:gdLst/>
              <a:ahLst/>
              <a:cxnLst/>
              <a:rect r="r" b="b" t="t" l="l"/>
              <a:pathLst>
                <a:path h="5873801" w="6685305">
                  <a:moveTo>
                    <a:pt x="0" y="0"/>
                  </a:moveTo>
                  <a:lnTo>
                    <a:pt x="6685306" y="0"/>
                  </a:lnTo>
                  <a:lnTo>
                    <a:pt x="6685306" y="5873801"/>
                  </a:lnTo>
                  <a:lnTo>
                    <a:pt x="0" y="58738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46000"/>
              </a:blip>
              <a:stretch>
                <a:fillRect l="-31477" t="-85467" r="-31477" b="0"/>
              </a:stretch>
            </a:blipFill>
          </p:spPr>
        </p:sp>
        <p:sp>
          <p:nvSpPr>
            <p:cNvPr name="TextBox 17" id="17"/>
            <p:cNvSpPr txBox="true"/>
            <p:nvPr/>
          </p:nvSpPr>
          <p:spPr>
            <a:xfrm rot="0">
              <a:off x="7122492" y="448974"/>
              <a:ext cx="6685305" cy="13161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612"/>
                </a:lnSpc>
              </a:pPr>
              <a:r>
                <a:rPr lang="en-US" sz="3345">
                  <a:solidFill>
                    <a:srgbClr val="F9BB00"/>
                  </a:solidFill>
                  <a:latin typeface="Jua"/>
                  <a:ea typeface="Jua"/>
                  <a:cs typeface="Jua"/>
                  <a:sym typeface="Jua"/>
                </a:rPr>
                <a:t>Locations of Clean-up </a:t>
              </a:r>
            </a:p>
            <a:p>
              <a:pPr algn="ctr" marL="0" indent="0" lvl="0">
                <a:lnSpc>
                  <a:spcPts val="3612"/>
                </a:lnSpc>
                <a:spcBef>
                  <a:spcPct val="0"/>
                </a:spcBef>
              </a:pPr>
              <a:r>
                <a:rPr lang="en-US" sz="3345">
                  <a:solidFill>
                    <a:srgbClr val="F9BB00"/>
                  </a:solidFill>
                  <a:latin typeface="Jua"/>
                  <a:ea typeface="Jua"/>
                  <a:cs typeface="Jua"/>
                  <a:sym typeface="Jua"/>
                </a:rPr>
                <a:t>Kits</a:t>
              </a:r>
            </a:p>
          </p:txBody>
        </p:sp>
        <p:sp>
          <p:nvSpPr>
            <p:cNvPr name="TextBox 18" id="18"/>
            <p:cNvSpPr txBox="true"/>
            <p:nvPr/>
          </p:nvSpPr>
          <p:spPr>
            <a:xfrm rot="0">
              <a:off x="8010868" y="1910882"/>
              <a:ext cx="4908554" cy="278548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272"/>
                </a:lnSpc>
              </a:pPr>
              <a:r>
                <a:rPr lang="en-US" sz="2337">
                  <a:solidFill>
                    <a:srgbClr val="FFFFFF"/>
                  </a:solidFill>
                  <a:latin typeface="Jua"/>
                  <a:ea typeface="Jua"/>
                  <a:cs typeface="Jua"/>
                  <a:sym typeface="Jua"/>
                </a:rPr>
                <a:t>The third floor of each Trad building, the sprinkler room in Buildings C and K for </a:t>
              </a:r>
            </a:p>
            <a:p>
              <a:pPr algn="ctr">
                <a:lnSpc>
                  <a:spcPts val="3272"/>
                </a:lnSpc>
              </a:pPr>
              <a:r>
                <a:rPr lang="en-US" sz="2337">
                  <a:solidFill>
                    <a:srgbClr val="FFFFFF"/>
                  </a:solidFill>
                  <a:latin typeface="Jua"/>
                  <a:ea typeface="Jua"/>
                  <a:cs typeface="Jua"/>
                  <a:sym typeface="Jua"/>
                </a:rPr>
                <a:t>Cascades and Create in Monashee</a:t>
              </a: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12681980" y="5759111"/>
            <a:ext cx="5013979" cy="4405351"/>
            <a:chOff x="0" y="0"/>
            <a:chExt cx="6685305" cy="5873801"/>
          </a:xfrm>
        </p:grpSpPr>
        <p:grpSp>
          <p:nvGrpSpPr>
            <p:cNvPr name="Group 20" id="20"/>
            <p:cNvGrpSpPr/>
            <p:nvPr/>
          </p:nvGrpSpPr>
          <p:grpSpPr>
            <a:xfrm rot="0">
              <a:off x="0" y="0"/>
              <a:ext cx="6685305" cy="5802724"/>
              <a:chOff x="0" y="0"/>
              <a:chExt cx="1496834" cy="1299225"/>
            </a:xfrm>
          </p:grpSpPr>
          <p:sp>
            <p:nvSpPr>
              <p:cNvPr name="Freeform 21" id="21"/>
              <p:cNvSpPr/>
              <p:nvPr/>
            </p:nvSpPr>
            <p:spPr>
              <a:xfrm flipH="false" flipV="false" rot="0">
                <a:off x="0" y="0"/>
                <a:ext cx="1496834" cy="1299225"/>
              </a:xfrm>
              <a:custGeom>
                <a:avLst/>
                <a:gdLst/>
                <a:ahLst/>
                <a:cxnLst/>
                <a:rect r="r" b="b" t="t" l="l"/>
                <a:pathLst>
                  <a:path h="1299225" w="1496834">
                    <a:moveTo>
                      <a:pt x="40146" y="0"/>
                    </a:moveTo>
                    <a:lnTo>
                      <a:pt x="1456689" y="0"/>
                    </a:lnTo>
                    <a:cubicBezTo>
                      <a:pt x="1478860" y="0"/>
                      <a:pt x="1496834" y="17974"/>
                      <a:pt x="1496834" y="40146"/>
                    </a:cubicBezTo>
                    <a:lnTo>
                      <a:pt x="1496834" y="1259079"/>
                    </a:lnTo>
                    <a:cubicBezTo>
                      <a:pt x="1496834" y="1269727"/>
                      <a:pt x="1492605" y="1279938"/>
                      <a:pt x="1485076" y="1287467"/>
                    </a:cubicBezTo>
                    <a:cubicBezTo>
                      <a:pt x="1477547" y="1294996"/>
                      <a:pt x="1467336" y="1299225"/>
                      <a:pt x="1456689" y="1299225"/>
                    </a:cubicBezTo>
                    <a:lnTo>
                      <a:pt x="40146" y="1299225"/>
                    </a:lnTo>
                    <a:cubicBezTo>
                      <a:pt x="17974" y="1299225"/>
                      <a:pt x="0" y="1281251"/>
                      <a:pt x="0" y="1259079"/>
                    </a:cubicBezTo>
                    <a:lnTo>
                      <a:pt x="0" y="40146"/>
                    </a:lnTo>
                    <a:cubicBezTo>
                      <a:pt x="0" y="17974"/>
                      <a:pt x="17974" y="0"/>
                      <a:pt x="40146" y="0"/>
                    </a:cubicBezTo>
                    <a:close/>
                  </a:path>
                </a:pathLst>
              </a:custGeom>
              <a:solidFill>
                <a:srgbClr val="013A23"/>
              </a:solidFill>
            </p:spPr>
          </p:sp>
          <p:sp>
            <p:nvSpPr>
              <p:cNvPr name="TextBox 22" id="22"/>
              <p:cNvSpPr txBox="true"/>
              <p:nvPr/>
            </p:nvSpPr>
            <p:spPr>
              <a:xfrm>
                <a:off x="0" y="-104775"/>
                <a:ext cx="1496834" cy="1404000"/>
              </a:xfrm>
              <a:prstGeom prst="rect">
                <a:avLst/>
              </a:prstGeom>
            </p:spPr>
            <p:txBody>
              <a:bodyPr anchor="ctr" rtlCol="false" tIns="44817" lIns="44817" bIns="44817" rIns="44817"/>
              <a:lstStyle/>
              <a:p>
                <a:pPr algn="ctr">
                  <a:lnSpc>
                    <a:spcPts val="3531"/>
                  </a:lnSpc>
                </a:pPr>
              </a:p>
            </p:txBody>
          </p:sp>
        </p:grpSp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6685305" cy="5873801"/>
            </a:xfrm>
            <a:custGeom>
              <a:avLst/>
              <a:gdLst/>
              <a:ahLst/>
              <a:cxnLst/>
              <a:rect r="r" b="b" t="t" l="l"/>
              <a:pathLst>
                <a:path h="5873801" w="6685305">
                  <a:moveTo>
                    <a:pt x="0" y="0"/>
                  </a:moveTo>
                  <a:lnTo>
                    <a:pt x="6685305" y="0"/>
                  </a:lnTo>
                  <a:lnTo>
                    <a:pt x="6685305" y="5873801"/>
                  </a:lnTo>
                  <a:lnTo>
                    <a:pt x="0" y="58738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46000"/>
              </a:blip>
              <a:stretch>
                <a:fillRect l="-31477" t="-85467" r="-31477" b="0"/>
              </a:stretch>
            </a:blipFill>
          </p:spPr>
        </p:sp>
        <p:sp>
          <p:nvSpPr>
            <p:cNvPr name="TextBox 24" id="24"/>
            <p:cNvSpPr txBox="true"/>
            <p:nvPr/>
          </p:nvSpPr>
          <p:spPr>
            <a:xfrm rot="0">
              <a:off x="888375" y="2189702"/>
              <a:ext cx="4908554" cy="16815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272"/>
                </a:lnSpc>
              </a:pPr>
              <a:r>
                <a:rPr lang="en-US" sz="2337">
                  <a:solidFill>
                    <a:srgbClr val="FFFFFF"/>
                  </a:solidFill>
                  <a:latin typeface="Jua"/>
                  <a:ea typeface="Jua"/>
                  <a:cs typeface="Jua"/>
                  <a:sym typeface="Jua"/>
                </a:rPr>
                <a:t>ARE FOR WATER ONLY !!</a:t>
              </a:r>
            </a:p>
            <a:p>
              <a:pPr algn="ctr">
                <a:lnSpc>
                  <a:spcPts val="3272"/>
                </a:lnSpc>
              </a:pPr>
              <a:r>
                <a:rPr lang="en-US" sz="2337">
                  <a:solidFill>
                    <a:srgbClr val="FFFFFF"/>
                  </a:solidFill>
                  <a:latin typeface="Jua"/>
                  <a:ea typeface="Jua"/>
                  <a:cs typeface="Jua"/>
                  <a:sym typeface="Jua"/>
                </a:rPr>
                <a:t>Empty it into the grass outside when you are done</a:t>
              </a:r>
            </a:p>
          </p:txBody>
        </p:sp>
        <p:sp>
          <p:nvSpPr>
            <p:cNvPr name="TextBox 25" id="25"/>
            <p:cNvSpPr txBox="true"/>
            <p:nvPr/>
          </p:nvSpPr>
          <p:spPr>
            <a:xfrm rot="0">
              <a:off x="0" y="727703"/>
              <a:ext cx="6685305" cy="71587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3612"/>
                </a:lnSpc>
                <a:spcBef>
                  <a:spcPct val="0"/>
                </a:spcBef>
              </a:pPr>
              <a:r>
                <a:rPr lang="en-US" sz="3345">
                  <a:solidFill>
                    <a:srgbClr val="F9BB00"/>
                  </a:solidFill>
                  <a:latin typeface="Jua"/>
                  <a:ea typeface="Jua"/>
                  <a:cs typeface="Jua"/>
                  <a:sym typeface="Jua"/>
                </a:rPr>
                <a:t>Wet Vac’s</a:t>
              </a:r>
            </a:p>
          </p:txBody>
        </p:sp>
      </p:grpSp>
      <p:grpSp>
        <p:nvGrpSpPr>
          <p:cNvPr name="Group 26" id="26"/>
          <p:cNvGrpSpPr/>
          <p:nvPr/>
        </p:nvGrpSpPr>
        <p:grpSpPr>
          <a:xfrm rot="0">
            <a:off x="7340110" y="5759111"/>
            <a:ext cx="5013979" cy="4405351"/>
            <a:chOff x="0" y="0"/>
            <a:chExt cx="6685305" cy="5873801"/>
          </a:xfrm>
        </p:grpSpPr>
        <p:grpSp>
          <p:nvGrpSpPr>
            <p:cNvPr name="Group 27" id="27"/>
            <p:cNvGrpSpPr/>
            <p:nvPr/>
          </p:nvGrpSpPr>
          <p:grpSpPr>
            <a:xfrm rot="0">
              <a:off x="0" y="0"/>
              <a:ext cx="6685305" cy="5802724"/>
              <a:chOff x="0" y="0"/>
              <a:chExt cx="1496834" cy="1299225"/>
            </a:xfrm>
          </p:grpSpPr>
          <p:sp>
            <p:nvSpPr>
              <p:cNvPr name="Freeform 28" id="28"/>
              <p:cNvSpPr/>
              <p:nvPr/>
            </p:nvSpPr>
            <p:spPr>
              <a:xfrm flipH="false" flipV="false" rot="0">
                <a:off x="0" y="0"/>
                <a:ext cx="1496834" cy="1299225"/>
              </a:xfrm>
              <a:custGeom>
                <a:avLst/>
                <a:gdLst/>
                <a:ahLst/>
                <a:cxnLst/>
                <a:rect r="r" b="b" t="t" l="l"/>
                <a:pathLst>
                  <a:path h="1299225" w="1496834">
                    <a:moveTo>
                      <a:pt x="40146" y="0"/>
                    </a:moveTo>
                    <a:lnTo>
                      <a:pt x="1456689" y="0"/>
                    </a:lnTo>
                    <a:cubicBezTo>
                      <a:pt x="1478860" y="0"/>
                      <a:pt x="1496834" y="17974"/>
                      <a:pt x="1496834" y="40146"/>
                    </a:cubicBezTo>
                    <a:lnTo>
                      <a:pt x="1496834" y="1259079"/>
                    </a:lnTo>
                    <a:cubicBezTo>
                      <a:pt x="1496834" y="1269727"/>
                      <a:pt x="1492605" y="1279938"/>
                      <a:pt x="1485076" y="1287467"/>
                    </a:cubicBezTo>
                    <a:cubicBezTo>
                      <a:pt x="1477547" y="1294996"/>
                      <a:pt x="1467336" y="1299225"/>
                      <a:pt x="1456689" y="1299225"/>
                    </a:cubicBezTo>
                    <a:lnTo>
                      <a:pt x="40146" y="1299225"/>
                    </a:lnTo>
                    <a:cubicBezTo>
                      <a:pt x="17974" y="1299225"/>
                      <a:pt x="0" y="1281251"/>
                      <a:pt x="0" y="1259079"/>
                    </a:cubicBezTo>
                    <a:lnTo>
                      <a:pt x="0" y="40146"/>
                    </a:lnTo>
                    <a:cubicBezTo>
                      <a:pt x="0" y="17974"/>
                      <a:pt x="17974" y="0"/>
                      <a:pt x="40146" y="0"/>
                    </a:cubicBezTo>
                    <a:close/>
                  </a:path>
                </a:pathLst>
              </a:custGeom>
              <a:solidFill>
                <a:srgbClr val="013A23"/>
              </a:solidFill>
            </p:spPr>
          </p:sp>
          <p:sp>
            <p:nvSpPr>
              <p:cNvPr name="TextBox 29" id="29"/>
              <p:cNvSpPr txBox="true"/>
              <p:nvPr/>
            </p:nvSpPr>
            <p:spPr>
              <a:xfrm>
                <a:off x="0" y="-104775"/>
                <a:ext cx="1496834" cy="1404000"/>
              </a:xfrm>
              <a:prstGeom prst="rect">
                <a:avLst/>
              </a:prstGeom>
            </p:spPr>
            <p:txBody>
              <a:bodyPr anchor="ctr" rtlCol="false" tIns="44817" lIns="44817" bIns="44817" rIns="44817"/>
              <a:lstStyle/>
              <a:p>
                <a:pPr algn="ctr">
                  <a:lnSpc>
                    <a:spcPts val="3531"/>
                  </a:lnSpc>
                </a:pPr>
              </a:p>
            </p:txBody>
          </p:sp>
        </p:grpSp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6685305" cy="5873801"/>
            </a:xfrm>
            <a:custGeom>
              <a:avLst/>
              <a:gdLst/>
              <a:ahLst/>
              <a:cxnLst/>
              <a:rect r="r" b="b" t="t" l="l"/>
              <a:pathLst>
                <a:path h="5873801" w="6685305">
                  <a:moveTo>
                    <a:pt x="0" y="0"/>
                  </a:moveTo>
                  <a:lnTo>
                    <a:pt x="6685305" y="0"/>
                  </a:lnTo>
                  <a:lnTo>
                    <a:pt x="6685305" y="5873801"/>
                  </a:lnTo>
                  <a:lnTo>
                    <a:pt x="0" y="58738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46000"/>
              </a:blip>
              <a:stretch>
                <a:fillRect l="-31477" t="-85467" r="-31477" b="0"/>
              </a:stretch>
            </a:blipFill>
          </p:spPr>
        </p:sp>
        <p:sp>
          <p:nvSpPr>
            <p:cNvPr name="TextBox 31" id="31"/>
            <p:cNvSpPr txBox="true"/>
            <p:nvPr/>
          </p:nvSpPr>
          <p:spPr>
            <a:xfrm rot="0">
              <a:off x="888375" y="2189702"/>
              <a:ext cx="4908554" cy="223351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272"/>
                </a:lnSpc>
              </a:pPr>
              <a:r>
                <a:rPr lang="en-US" sz="2337">
                  <a:solidFill>
                    <a:srgbClr val="FFFFFF"/>
                  </a:solidFill>
                  <a:latin typeface="Jua"/>
                  <a:ea typeface="Jua"/>
                  <a:cs typeface="Jua"/>
                  <a:sym typeface="Jua"/>
                </a:rPr>
                <a:t>Maintenance request and email your RLM when items have been missing for over a week</a:t>
              </a:r>
            </a:p>
          </p:txBody>
        </p:sp>
        <p:sp>
          <p:nvSpPr>
            <p:cNvPr name="TextBox 32" id="32"/>
            <p:cNvSpPr txBox="true"/>
            <p:nvPr/>
          </p:nvSpPr>
          <p:spPr>
            <a:xfrm rot="0">
              <a:off x="0" y="727703"/>
              <a:ext cx="6685305" cy="71587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3612"/>
                </a:lnSpc>
                <a:spcBef>
                  <a:spcPct val="0"/>
                </a:spcBef>
              </a:pPr>
              <a:r>
                <a:rPr lang="en-US" sz="3345">
                  <a:solidFill>
                    <a:srgbClr val="F9BB00"/>
                  </a:solidFill>
                  <a:latin typeface="Jua"/>
                  <a:ea typeface="Jua"/>
                  <a:cs typeface="Jua"/>
                  <a:sym typeface="Jua"/>
                </a:rPr>
                <a:t>Kits Restock</a:t>
              </a:r>
            </a:p>
          </p:txBody>
        </p:sp>
      </p:grpSp>
    </p:spTree>
  </p:cSld>
  <p:clrMapOvr>
    <a:masterClrMapping/>
  </p:clrMapOvr>
  <p:transition spd="slow">
    <p:push dir="l"/>
  </p:transition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806220" y="134485"/>
            <a:ext cx="20574000" cy="10287000"/>
            <a:chOff x="0" y="0"/>
            <a:chExt cx="27432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3716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6000"/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13716000" y="0"/>
              <a:ext cx="13716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6000"/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1760674" y="-3488351"/>
            <a:ext cx="14766652" cy="7245673"/>
            <a:chOff x="0" y="0"/>
            <a:chExt cx="19688869" cy="9660897"/>
          </a:xfrm>
        </p:grpSpPr>
        <p:grpSp>
          <p:nvGrpSpPr>
            <p:cNvPr name="Group 6" id="6"/>
            <p:cNvGrpSpPr/>
            <p:nvPr/>
          </p:nvGrpSpPr>
          <p:grpSpPr>
            <a:xfrm rot="0">
              <a:off x="339260" y="0"/>
              <a:ext cx="19010350" cy="9660897"/>
              <a:chOff x="0" y="0"/>
              <a:chExt cx="3755131" cy="1908325"/>
            </a:xfrm>
          </p:grpSpPr>
          <p:sp>
            <p:nvSpPr>
              <p:cNvPr name="Freeform 7" id="7"/>
              <p:cNvSpPr/>
              <p:nvPr/>
            </p:nvSpPr>
            <p:spPr>
              <a:xfrm flipH="false" flipV="false" rot="0">
                <a:off x="0" y="0"/>
                <a:ext cx="3755131" cy="1908325"/>
              </a:xfrm>
              <a:custGeom>
                <a:avLst/>
                <a:gdLst/>
                <a:ahLst/>
                <a:cxnLst/>
                <a:rect r="r" b="b" t="t" l="l"/>
                <a:pathLst>
                  <a:path h="1908325" w="3755131">
                    <a:moveTo>
                      <a:pt x="0" y="0"/>
                    </a:moveTo>
                    <a:lnTo>
                      <a:pt x="3755131" y="0"/>
                    </a:lnTo>
                    <a:lnTo>
                      <a:pt x="3755131" y="1908325"/>
                    </a:lnTo>
                    <a:lnTo>
                      <a:pt x="0" y="1908325"/>
                    </a:lnTo>
                    <a:close/>
                  </a:path>
                </a:pathLst>
              </a:custGeom>
              <a:solidFill>
                <a:srgbClr val="013A23"/>
              </a:solidFill>
            </p:spPr>
          </p:sp>
          <p:sp>
            <p:nvSpPr>
              <p:cNvPr name="TextBox 8" id="8"/>
              <p:cNvSpPr txBox="true"/>
              <p:nvPr/>
            </p:nvSpPr>
            <p:spPr>
              <a:xfrm>
                <a:off x="0" y="-104775"/>
                <a:ext cx="3755131" cy="20131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531"/>
                  </a:lnSpc>
                </a:pPr>
              </a:p>
            </p:txBody>
          </p:sp>
        </p:grpSp>
        <p:grpSp>
          <p:nvGrpSpPr>
            <p:cNvPr name="Group 9" id="9"/>
            <p:cNvGrpSpPr/>
            <p:nvPr/>
          </p:nvGrpSpPr>
          <p:grpSpPr>
            <a:xfrm rot="0">
              <a:off x="0" y="9024454"/>
              <a:ext cx="19688869" cy="636443"/>
              <a:chOff x="0" y="0"/>
              <a:chExt cx="3889159" cy="125717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0" y="0"/>
                <a:ext cx="3889160" cy="125717"/>
              </a:xfrm>
              <a:custGeom>
                <a:avLst/>
                <a:gdLst/>
                <a:ahLst/>
                <a:cxnLst/>
                <a:rect r="r" b="b" t="t" l="l"/>
                <a:pathLst>
                  <a:path h="125717" w="3889160">
                    <a:moveTo>
                      <a:pt x="0" y="0"/>
                    </a:moveTo>
                    <a:lnTo>
                      <a:pt x="3889160" y="0"/>
                    </a:lnTo>
                    <a:lnTo>
                      <a:pt x="3889160" y="125717"/>
                    </a:lnTo>
                    <a:lnTo>
                      <a:pt x="0" y="125717"/>
                    </a:lnTo>
                    <a:close/>
                  </a:path>
                </a:pathLst>
              </a:custGeom>
              <a:solidFill>
                <a:srgbClr val="AF681A"/>
              </a:solidFill>
            </p:spPr>
          </p:sp>
          <p:sp>
            <p:nvSpPr>
              <p:cNvPr name="TextBox 11" id="11"/>
              <p:cNvSpPr txBox="true"/>
              <p:nvPr/>
            </p:nvSpPr>
            <p:spPr>
              <a:xfrm>
                <a:off x="0" y="-104775"/>
                <a:ext cx="3889159" cy="230492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531"/>
                  </a:lnSpc>
                </a:pPr>
              </a:p>
            </p:txBody>
          </p:sp>
        </p:grpSp>
        <p:sp>
          <p:nvSpPr>
            <p:cNvPr name="Freeform 12" id="12"/>
            <p:cNvSpPr/>
            <p:nvPr/>
          </p:nvSpPr>
          <p:spPr>
            <a:xfrm flipH="false" flipV="false" rot="0">
              <a:off x="339260" y="0"/>
              <a:ext cx="9505175" cy="9024454"/>
            </a:xfrm>
            <a:custGeom>
              <a:avLst/>
              <a:gdLst/>
              <a:ahLst/>
              <a:cxnLst/>
              <a:rect r="r" b="b" t="t" l="l"/>
              <a:pathLst>
                <a:path h="9024454" w="9505175">
                  <a:moveTo>
                    <a:pt x="0" y="0"/>
                  </a:moveTo>
                  <a:lnTo>
                    <a:pt x="9505175" y="0"/>
                  </a:lnTo>
                  <a:lnTo>
                    <a:pt x="9505175" y="9024454"/>
                  </a:lnTo>
                  <a:lnTo>
                    <a:pt x="0" y="90244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46000"/>
              </a:blip>
              <a:stretch>
                <a:fillRect l="0" t="-2663" r="0" b="-2663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9844435" y="0"/>
              <a:ext cx="9505175" cy="9024454"/>
            </a:xfrm>
            <a:custGeom>
              <a:avLst/>
              <a:gdLst/>
              <a:ahLst/>
              <a:cxnLst/>
              <a:rect r="r" b="b" t="t" l="l"/>
              <a:pathLst>
                <a:path h="9024454" w="9505175">
                  <a:moveTo>
                    <a:pt x="0" y="0"/>
                  </a:moveTo>
                  <a:lnTo>
                    <a:pt x="9505175" y="0"/>
                  </a:lnTo>
                  <a:lnTo>
                    <a:pt x="9505175" y="9024454"/>
                  </a:lnTo>
                  <a:lnTo>
                    <a:pt x="0" y="90244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46000"/>
              </a:blip>
              <a:stretch>
                <a:fillRect l="0" t="-2663" r="0" b="-2663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0" y="9024454"/>
              <a:ext cx="9844435" cy="636443"/>
            </a:xfrm>
            <a:custGeom>
              <a:avLst/>
              <a:gdLst/>
              <a:ahLst/>
              <a:cxnLst/>
              <a:rect r="r" b="b" t="t" l="l"/>
              <a:pathLst>
                <a:path h="636443" w="9844435">
                  <a:moveTo>
                    <a:pt x="0" y="0"/>
                  </a:moveTo>
                  <a:lnTo>
                    <a:pt x="9844435" y="0"/>
                  </a:lnTo>
                  <a:lnTo>
                    <a:pt x="9844435" y="636443"/>
                  </a:lnTo>
                  <a:lnTo>
                    <a:pt x="0" y="6364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98000"/>
              </a:blip>
              <a:stretch>
                <a:fillRect l="0" t="-1405890" r="0" b="-40898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9844435" y="9024454"/>
              <a:ext cx="9844435" cy="636443"/>
            </a:xfrm>
            <a:custGeom>
              <a:avLst/>
              <a:gdLst/>
              <a:ahLst/>
              <a:cxnLst/>
              <a:rect r="r" b="b" t="t" l="l"/>
              <a:pathLst>
                <a:path h="636443" w="9844435">
                  <a:moveTo>
                    <a:pt x="0" y="0"/>
                  </a:moveTo>
                  <a:lnTo>
                    <a:pt x="9844434" y="0"/>
                  </a:lnTo>
                  <a:lnTo>
                    <a:pt x="9844434" y="636443"/>
                  </a:lnTo>
                  <a:lnTo>
                    <a:pt x="0" y="6364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98000"/>
              </a:blip>
              <a:stretch>
                <a:fillRect l="0" t="-1405890" r="0" b="-40898"/>
              </a:stretch>
            </a:blipFill>
          </p:spPr>
        </p:sp>
      </p:grpSp>
      <p:graphicFrame>
        <p:nvGraphicFramePr>
          <p:cNvPr name="Table 16" id="16"/>
          <p:cNvGraphicFramePr>
            <a:graphicFrameLocks noGrp="true"/>
          </p:cNvGraphicFramePr>
          <p:nvPr/>
        </p:nvGraphicFramePr>
        <p:xfrm>
          <a:off x="12138225" y="7924278"/>
          <a:ext cx="5523237" cy="1328008"/>
        </p:xfrm>
        <a:graphic>
          <a:graphicData uri="http://schemas.openxmlformats.org/drawingml/2006/table">
            <a:tbl>
              <a:tblPr/>
              <a:tblGrid>
                <a:gridCol w="1092936"/>
                <a:gridCol w="2224854"/>
              </a:tblGrid>
              <a:tr h="888307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4664"/>
                        </a:lnSpc>
                        <a:defRPr/>
                      </a:pPr>
                      <a:r>
                        <a:rPr lang="en-US" sz="4240">
                          <a:solidFill>
                            <a:srgbClr val="FFFFFF"/>
                          </a:solidFill>
                          <a:latin typeface="Darumadrop One"/>
                          <a:ea typeface="Darumadrop One"/>
                          <a:cs typeface="Darumadrop One"/>
                          <a:sym typeface="Darumadrop One"/>
                        </a:rPr>
                        <a:t>4</a:t>
                      </a:r>
                      <a:endParaRPr lang="en-US" sz="1100"/>
                    </a:p>
                  </a:txBody>
                  <a:tcPr marL="151450" marR="151450" marT="151450" marB="151450" anchor="ctr">
                    <a:lnL cmpd="sng" algn="ctr" cap="flat" w="2177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177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177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177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3A23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915"/>
                        </a:lnSpc>
                        <a:defRPr/>
                      </a:pPr>
                      <a:r>
                        <a:rPr lang="en-US" sz="2650">
                          <a:solidFill>
                            <a:srgbClr val="FFFFFF"/>
                          </a:solidFill>
                          <a:latin typeface="Jua"/>
                          <a:ea typeface="Jua"/>
                          <a:cs typeface="Jua"/>
                          <a:sym typeface="Jua"/>
                        </a:rPr>
                        <a:t>Elevators</a:t>
                      </a:r>
                      <a:endParaRPr lang="en-US" sz="1100"/>
                    </a:p>
                  </a:txBody>
                  <a:tcPr marL="151450" marR="151450" marT="151450" marB="151450" anchor="ctr">
                    <a:lnL cmpd="sng" algn="ctr" cap="flat" w="2177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177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177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177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F6A3E"/>
                    </a:solidFill>
                  </a:tcPr>
                </a:tc>
              </a:tr>
            </a:tbl>
          </a:graphicData>
        </a:graphic>
      </p:graphicFrame>
      <p:graphicFrame>
        <p:nvGraphicFramePr>
          <p:cNvPr name="Table 17" id="17"/>
          <p:cNvGraphicFramePr>
            <a:graphicFrameLocks noGrp="true"/>
          </p:cNvGraphicFramePr>
          <p:nvPr/>
        </p:nvGraphicFramePr>
        <p:xfrm>
          <a:off x="12138225" y="5047951"/>
          <a:ext cx="5523237" cy="1328008"/>
        </p:xfrm>
        <a:graphic>
          <a:graphicData uri="http://schemas.openxmlformats.org/drawingml/2006/table">
            <a:tbl>
              <a:tblPr/>
              <a:tblGrid>
                <a:gridCol w="1092936"/>
                <a:gridCol w="2224854"/>
              </a:tblGrid>
              <a:tr h="888307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4664"/>
                        </a:lnSpc>
                        <a:defRPr/>
                      </a:pPr>
                      <a:r>
                        <a:rPr lang="en-US" sz="4240">
                          <a:solidFill>
                            <a:srgbClr val="FFFFFF"/>
                          </a:solidFill>
                          <a:latin typeface="Darumadrop One"/>
                          <a:ea typeface="Darumadrop One"/>
                          <a:cs typeface="Darumadrop One"/>
                          <a:sym typeface="Darumadrop One"/>
                        </a:rPr>
                        <a:t>2</a:t>
                      </a:r>
                      <a:endParaRPr lang="en-US" sz="1100"/>
                    </a:p>
                  </a:txBody>
                  <a:tcPr marL="151450" marR="151450" marT="151450" marB="151450" anchor="ctr">
                    <a:lnL cmpd="sng" algn="ctr" cap="flat" w="2177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177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177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177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3A23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915"/>
                        </a:lnSpc>
                        <a:defRPr/>
                      </a:pPr>
                      <a:r>
                        <a:rPr lang="en-US" sz="2650">
                          <a:solidFill>
                            <a:srgbClr val="FFFFFF"/>
                          </a:solidFill>
                          <a:latin typeface="Jua"/>
                          <a:ea typeface="Jua"/>
                          <a:cs typeface="Jua"/>
                          <a:sym typeface="Jua"/>
                        </a:rPr>
                        <a:t>Floods</a:t>
                      </a:r>
                      <a:endParaRPr lang="en-US" sz="1100"/>
                    </a:p>
                  </a:txBody>
                  <a:tcPr marL="151450" marR="151450" marT="151450" marB="151450" anchor="ctr">
                    <a:lnL cmpd="sng" algn="ctr" cap="flat" w="2177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177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177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177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F6A3E"/>
                    </a:solidFill>
                  </a:tcPr>
                </a:tc>
              </a:tr>
            </a:tbl>
          </a:graphicData>
        </a:graphic>
      </p:graphicFrame>
      <p:graphicFrame>
        <p:nvGraphicFramePr>
          <p:cNvPr name="Table 18" id="18"/>
          <p:cNvGraphicFramePr>
            <a:graphicFrameLocks noGrp="true"/>
          </p:cNvGraphicFramePr>
          <p:nvPr/>
        </p:nvGraphicFramePr>
        <p:xfrm>
          <a:off x="1028700" y="4895189"/>
          <a:ext cx="5521168" cy="1328008"/>
        </p:xfrm>
        <a:graphic>
          <a:graphicData uri="http://schemas.openxmlformats.org/drawingml/2006/table">
            <a:tbl>
              <a:tblPr/>
              <a:tblGrid>
                <a:gridCol w="1092527"/>
                <a:gridCol w="2222711"/>
              </a:tblGrid>
              <a:tr h="888307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4664"/>
                        </a:lnSpc>
                        <a:defRPr/>
                      </a:pPr>
                      <a:r>
                        <a:rPr lang="en-US" sz="4240">
                          <a:solidFill>
                            <a:srgbClr val="FFFFFF"/>
                          </a:solidFill>
                          <a:latin typeface="Darumadrop One"/>
                          <a:ea typeface="Darumadrop One"/>
                          <a:cs typeface="Darumadrop One"/>
                          <a:sym typeface="Darumadrop One"/>
                        </a:rPr>
                        <a:t>1</a:t>
                      </a:r>
                      <a:endParaRPr lang="en-US" sz="1100"/>
                    </a:p>
                  </a:txBody>
                  <a:tcPr marL="151450" marR="151450" marT="151450" marB="151450" anchor="ctr">
                    <a:lnL cmpd="sng" algn="ctr" cap="flat" w="2177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177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177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177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3A23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915"/>
                        </a:lnSpc>
                        <a:defRPr/>
                      </a:pPr>
                      <a:r>
                        <a:rPr lang="en-US" sz="2650">
                          <a:solidFill>
                            <a:srgbClr val="FFFFFF"/>
                          </a:solidFill>
                          <a:latin typeface="Jua"/>
                          <a:ea typeface="Jua"/>
                          <a:cs typeface="Jua"/>
                          <a:sym typeface="Jua"/>
                        </a:rPr>
                        <a:t>No Power</a:t>
                      </a:r>
                      <a:endParaRPr lang="en-US" sz="1100"/>
                    </a:p>
                  </a:txBody>
                  <a:tcPr marL="151450" marR="151450" marT="151450" marB="151450" anchor="ctr">
                    <a:lnL cmpd="sng" algn="ctr" cap="flat" w="2177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177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177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177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F6A3E"/>
                    </a:solidFill>
                  </a:tcPr>
                </a:tc>
              </a:tr>
            </a:tbl>
          </a:graphicData>
        </a:graphic>
      </p:graphicFrame>
      <p:graphicFrame>
        <p:nvGraphicFramePr>
          <p:cNvPr name="Table 19" id="19"/>
          <p:cNvGraphicFramePr>
            <a:graphicFrameLocks noGrp="true"/>
          </p:cNvGraphicFramePr>
          <p:nvPr/>
        </p:nvGraphicFramePr>
        <p:xfrm>
          <a:off x="1029659" y="7832429"/>
          <a:ext cx="5523237" cy="1328008"/>
        </p:xfrm>
        <a:graphic>
          <a:graphicData uri="http://schemas.openxmlformats.org/drawingml/2006/table">
            <a:tbl>
              <a:tblPr/>
              <a:tblGrid>
                <a:gridCol w="1092936"/>
                <a:gridCol w="2224854"/>
              </a:tblGrid>
              <a:tr h="888307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4664"/>
                        </a:lnSpc>
                        <a:defRPr/>
                      </a:pPr>
                      <a:r>
                        <a:rPr lang="en-US" sz="4240">
                          <a:solidFill>
                            <a:srgbClr val="FFFFFF"/>
                          </a:solidFill>
                          <a:latin typeface="Darumadrop One"/>
                          <a:ea typeface="Darumadrop One"/>
                          <a:cs typeface="Darumadrop One"/>
                          <a:sym typeface="Darumadrop One"/>
                        </a:rPr>
                        <a:t>3</a:t>
                      </a:r>
                      <a:endParaRPr lang="en-US" sz="1100"/>
                    </a:p>
                  </a:txBody>
                  <a:tcPr marL="151450" marR="151450" marT="151450" marB="151450" anchor="ctr">
                    <a:lnL cmpd="sng" algn="ctr" cap="flat" w="2177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177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177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177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3A23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915"/>
                        </a:lnSpc>
                        <a:defRPr/>
                      </a:pPr>
                      <a:r>
                        <a:rPr lang="en-US" sz="2650">
                          <a:solidFill>
                            <a:srgbClr val="FFFFFF"/>
                          </a:solidFill>
                          <a:latin typeface="Jua"/>
                          <a:ea typeface="Jua"/>
                          <a:cs typeface="Jua"/>
                          <a:sym typeface="Jua"/>
                        </a:rPr>
                        <a:t>Fire</a:t>
                      </a:r>
                      <a:endParaRPr lang="en-US" sz="1100"/>
                    </a:p>
                  </a:txBody>
                  <a:tcPr marL="151450" marR="151450" marT="151450" marB="151450" anchor="ctr">
                    <a:lnL cmpd="sng" algn="ctr" cap="flat" w="2177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177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177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1779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F6A3E"/>
                    </a:solidFill>
                  </a:tcPr>
                </a:tc>
              </a:tr>
            </a:tbl>
          </a:graphicData>
        </a:graphic>
      </p:graphicFrame>
      <p:sp>
        <p:nvSpPr>
          <p:cNvPr name="Freeform 20" id="20"/>
          <p:cNvSpPr/>
          <p:nvPr/>
        </p:nvSpPr>
        <p:spPr>
          <a:xfrm flipH="false" flipV="false" rot="0">
            <a:off x="6670426" y="4898679"/>
            <a:ext cx="1238661" cy="1227823"/>
          </a:xfrm>
          <a:custGeom>
            <a:avLst/>
            <a:gdLst/>
            <a:ahLst/>
            <a:cxnLst/>
            <a:rect r="r" b="b" t="t" l="l"/>
            <a:pathLst>
              <a:path h="1227823" w="1238661">
                <a:moveTo>
                  <a:pt x="0" y="0"/>
                </a:moveTo>
                <a:lnTo>
                  <a:pt x="1238662" y="0"/>
                </a:lnTo>
                <a:lnTo>
                  <a:pt x="1238662" y="1227823"/>
                </a:lnTo>
                <a:lnTo>
                  <a:pt x="0" y="12278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6777083" y="7832429"/>
            <a:ext cx="1025348" cy="1231313"/>
          </a:xfrm>
          <a:custGeom>
            <a:avLst/>
            <a:gdLst/>
            <a:ahLst/>
            <a:cxnLst/>
            <a:rect r="r" b="b" t="t" l="l"/>
            <a:pathLst>
              <a:path h="1231313" w="1025348">
                <a:moveTo>
                  <a:pt x="0" y="0"/>
                </a:moveTo>
                <a:lnTo>
                  <a:pt x="1025348" y="0"/>
                </a:lnTo>
                <a:lnTo>
                  <a:pt x="1025348" y="1231312"/>
                </a:lnTo>
                <a:lnTo>
                  <a:pt x="0" y="12313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0500441" y="7927767"/>
            <a:ext cx="1026767" cy="1227823"/>
          </a:xfrm>
          <a:custGeom>
            <a:avLst/>
            <a:gdLst/>
            <a:ahLst/>
            <a:cxnLst/>
            <a:rect r="r" b="b" t="t" l="l"/>
            <a:pathLst>
              <a:path h="1227823" w="1026767">
                <a:moveTo>
                  <a:pt x="0" y="0"/>
                </a:moveTo>
                <a:lnTo>
                  <a:pt x="1026767" y="0"/>
                </a:lnTo>
                <a:lnTo>
                  <a:pt x="1026767" y="1227823"/>
                </a:lnTo>
                <a:lnTo>
                  <a:pt x="0" y="12278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9814078" y="5047951"/>
            <a:ext cx="1713130" cy="1231313"/>
          </a:xfrm>
          <a:custGeom>
            <a:avLst/>
            <a:gdLst/>
            <a:ahLst/>
            <a:cxnLst/>
            <a:rect r="r" b="b" t="t" l="l"/>
            <a:pathLst>
              <a:path h="1231313" w="1713130">
                <a:moveTo>
                  <a:pt x="0" y="0"/>
                </a:moveTo>
                <a:lnTo>
                  <a:pt x="1713130" y="0"/>
                </a:lnTo>
                <a:lnTo>
                  <a:pt x="1713130" y="1231313"/>
                </a:lnTo>
                <a:lnTo>
                  <a:pt x="0" y="123131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4" id="24"/>
          <p:cNvSpPr txBox="true"/>
          <p:nvPr/>
        </p:nvSpPr>
        <p:spPr>
          <a:xfrm rot="0">
            <a:off x="2480304" y="958981"/>
            <a:ext cx="13327392" cy="18360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304"/>
              </a:lnSpc>
            </a:pPr>
            <a:r>
              <a:rPr lang="en-US" sz="14949" spc="-822">
                <a:solidFill>
                  <a:srgbClr val="FFFFFF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Common Concerns</a:t>
            </a:r>
          </a:p>
        </p:txBody>
      </p:sp>
    </p:spTree>
  </p:cSld>
  <p:clrMapOvr>
    <a:masterClrMapping/>
  </p:clrMapOvr>
  <p:transition spd="slow">
    <p:push dir="l"/>
  </p:transition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1688887" y="6035929"/>
            <a:ext cx="21665775" cy="4461303"/>
            <a:chOff x="0" y="0"/>
            <a:chExt cx="28887700" cy="5948404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7428673" cy="3009590"/>
            </a:xfrm>
            <a:custGeom>
              <a:avLst/>
              <a:gdLst/>
              <a:ahLst/>
              <a:cxnLst/>
              <a:rect r="r" b="b" t="t" l="l"/>
              <a:pathLst>
                <a:path h="3009590" w="7428673">
                  <a:moveTo>
                    <a:pt x="0" y="0"/>
                  </a:moveTo>
                  <a:lnTo>
                    <a:pt x="7428673" y="0"/>
                  </a:lnTo>
                  <a:lnTo>
                    <a:pt x="7428673" y="3009590"/>
                  </a:lnTo>
                  <a:lnTo>
                    <a:pt x="0" y="30095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619" t="-36969" r="-2833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true" flipV="false" rot="0">
              <a:off x="7153009" y="0"/>
              <a:ext cx="7428673" cy="3009590"/>
            </a:xfrm>
            <a:custGeom>
              <a:avLst/>
              <a:gdLst/>
              <a:ahLst/>
              <a:cxnLst/>
              <a:rect r="r" b="b" t="t" l="l"/>
              <a:pathLst>
                <a:path h="3009590" w="7428673">
                  <a:moveTo>
                    <a:pt x="7428673" y="0"/>
                  </a:moveTo>
                  <a:lnTo>
                    <a:pt x="0" y="0"/>
                  </a:lnTo>
                  <a:lnTo>
                    <a:pt x="0" y="3009590"/>
                  </a:lnTo>
                  <a:lnTo>
                    <a:pt x="7428673" y="3009590"/>
                  </a:lnTo>
                  <a:lnTo>
                    <a:pt x="7428673" y="0"/>
                  </a:lnTo>
                  <a:close/>
                </a:path>
              </a:pathLst>
            </a:custGeom>
            <a:blipFill>
              <a:blip r:embed="rId3"/>
              <a:stretch>
                <a:fillRect l="-1619" t="-36969" r="-2833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14306018" y="0"/>
              <a:ext cx="7428673" cy="3009590"/>
            </a:xfrm>
            <a:custGeom>
              <a:avLst/>
              <a:gdLst/>
              <a:ahLst/>
              <a:cxnLst/>
              <a:rect r="r" b="b" t="t" l="l"/>
              <a:pathLst>
                <a:path h="3009590" w="7428673">
                  <a:moveTo>
                    <a:pt x="0" y="0"/>
                  </a:moveTo>
                  <a:lnTo>
                    <a:pt x="7428673" y="0"/>
                  </a:lnTo>
                  <a:lnTo>
                    <a:pt x="7428673" y="3009590"/>
                  </a:lnTo>
                  <a:lnTo>
                    <a:pt x="0" y="30095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619" t="-36969" r="-2833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true" flipV="false" rot="0">
              <a:off x="21459027" y="0"/>
              <a:ext cx="7428673" cy="3009590"/>
            </a:xfrm>
            <a:custGeom>
              <a:avLst/>
              <a:gdLst/>
              <a:ahLst/>
              <a:cxnLst/>
              <a:rect r="r" b="b" t="t" l="l"/>
              <a:pathLst>
                <a:path h="3009590" w="7428673">
                  <a:moveTo>
                    <a:pt x="7428673" y="0"/>
                  </a:moveTo>
                  <a:lnTo>
                    <a:pt x="0" y="0"/>
                  </a:lnTo>
                  <a:lnTo>
                    <a:pt x="0" y="3009590"/>
                  </a:lnTo>
                  <a:lnTo>
                    <a:pt x="7428673" y="3009590"/>
                  </a:lnTo>
                  <a:lnTo>
                    <a:pt x="7428673" y="0"/>
                  </a:lnTo>
                  <a:close/>
                </a:path>
              </a:pathLst>
            </a:custGeom>
            <a:blipFill>
              <a:blip r:embed="rId3"/>
              <a:stretch>
                <a:fillRect l="-1619" t="-36969" r="-2833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0" y="2938815"/>
              <a:ext cx="7428673" cy="3009590"/>
            </a:xfrm>
            <a:custGeom>
              <a:avLst/>
              <a:gdLst/>
              <a:ahLst/>
              <a:cxnLst/>
              <a:rect r="r" b="b" t="t" l="l"/>
              <a:pathLst>
                <a:path h="3009590" w="7428673">
                  <a:moveTo>
                    <a:pt x="0" y="0"/>
                  </a:moveTo>
                  <a:lnTo>
                    <a:pt x="7428673" y="0"/>
                  </a:lnTo>
                  <a:lnTo>
                    <a:pt x="7428673" y="3009589"/>
                  </a:lnTo>
                  <a:lnTo>
                    <a:pt x="0" y="30095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619" t="-36969" r="-2833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true" flipV="false" rot="0">
              <a:off x="7153009" y="2938815"/>
              <a:ext cx="7428673" cy="3009590"/>
            </a:xfrm>
            <a:custGeom>
              <a:avLst/>
              <a:gdLst/>
              <a:ahLst/>
              <a:cxnLst/>
              <a:rect r="r" b="b" t="t" l="l"/>
              <a:pathLst>
                <a:path h="3009590" w="7428673">
                  <a:moveTo>
                    <a:pt x="7428673" y="0"/>
                  </a:moveTo>
                  <a:lnTo>
                    <a:pt x="0" y="0"/>
                  </a:lnTo>
                  <a:lnTo>
                    <a:pt x="0" y="3009589"/>
                  </a:lnTo>
                  <a:lnTo>
                    <a:pt x="7428673" y="3009589"/>
                  </a:lnTo>
                  <a:lnTo>
                    <a:pt x="7428673" y="0"/>
                  </a:lnTo>
                  <a:close/>
                </a:path>
              </a:pathLst>
            </a:custGeom>
            <a:blipFill>
              <a:blip r:embed="rId3"/>
              <a:stretch>
                <a:fillRect l="-1619" t="-36969" r="-2833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14306018" y="2938815"/>
              <a:ext cx="7428673" cy="3009590"/>
            </a:xfrm>
            <a:custGeom>
              <a:avLst/>
              <a:gdLst/>
              <a:ahLst/>
              <a:cxnLst/>
              <a:rect r="r" b="b" t="t" l="l"/>
              <a:pathLst>
                <a:path h="3009590" w="7428673">
                  <a:moveTo>
                    <a:pt x="0" y="0"/>
                  </a:moveTo>
                  <a:lnTo>
                    <a:pt x="7428673" y="0"/>
                  </a:lnTo>
                  <a:lnTo>
                    <a:pt x="7428673" y="3009589"/>
                  </a:lnTo>
                  <a:lnTo>
                    <a:pt x="0" y="30095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619" t="-36969" r="-2833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true" flipV="false" rot="0">
              <a:off x="21459027" y="2938815"/>
              <a:ext cx="7428673" cy="3009590"/>
            </a:xfrm>
            <a:custGeom>
              <a:avLst/>
              <a:gdLst/>
              <a:ahLst/>
              <a:cxnLst/>
              <a:rect r="r" b="b" t="t" l="l"/>
              <a:pathLst>
                <a:path h="3009590" w="7428673">
                  <a:moveTo>
                    <a:pt x="7428673" y="0"/>
                  </a:moveTo>
                  <a:lnTo>
                    <a:pt x="0" y="0"/>
                  </a:lnTo>
                  <a:lnTo>
                    <a:pt x="0" y="3009589"/>
                  </a:lnTo>
                  <a:lnTo>
                    <a:pt x="7428673" y="3009589"/>
                  </a:lnTo>
                  <a:lnTo>
                    <a:pt x="7428673" y="0"/>
                  </a:lnTo>
                  <a:close/>
                </a:path>
              </a:pathLst>
            </a:custGeom>
            <a:blipFill>
              <a:blip r:embed="rId3"/>
              <a:stretch>
                <a:fillRect l="-1619" t="-36969" r="-2833" b="0"/>
              </a:stretch>
            </a:blip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1028700" y="834338"/>
            <a:ext cx="16230600" cy="8618325"/>
            <a:chOff x="0" y="0"/>
            <a:chExt cx="21640800" cy="11491100"/>
          </a:xfrm>
        </p:grpSpPr>
        <p:grpSp>
          <p:nvGrpSpPr>
            <p:cNvPr name="Group 13" id="13"/>
            <p:cNvGrpSpPr/>
            <p:nvPr/>
          </p:nvGrpSpPr>
          <p:grpSpPr>
            <a:xfrm rot="0">
              <a:off x="372893" y="0"/>
              <a:ext cx="20895013" cy="11491100"/>
              <a:chOff x="0" y="0"/>
              <a:chExt cx="3755131" cy="2065114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0" y="0"/>
                <a:ext cx="3755131" cy="2065114"/>
              </a:xfrm>
              <a:custGeom>
                <a:avLst/>
                <a:gdLst/>
                <a:ahLst/>
                <a:cxnLst/>
                <a:rect r="r" b="b" t="t" l="l"/>
                <a:pathLst>
                  <a:path h="2065114" w="3755131">
                    <a:moveTo>
                      <a:pt x="12845" y="0"/>
                    </a:moveTo>
                    <a:lnTo>
                      <a:pt x="3742286" y="0"/>
                    </a:lnTo>
                    <a:cubicBezTo>
                      <a:pt x="3749380" y="0"/>
                      <a:pt x="3755131" y="5751"/>
                      <a:pt x="3755131" y="12845"/>
                    </a:cubicBezTo>
                    <a:lnTo>
                      <a:pt x="3755131" y="2052269"/>
                    </a:lnTo>
                    <a:cubicBezTo>
                      <a:pt x="3755131" y="2059363"/>
                      <a:pt x="3749380" y="2065114"/>
                      <a:pt x="3742286" y="2065114"/>
                    </a:cubicBezTo>
                    <a:lnTo>
                      <a:pt x="12845" y="2065114"/>
                    </a:lnTo>
                    <a:cubicBezTo>
                      <a:pt x="5751" y="2065114"/>
                      <a:pt x="0" y="2059363"/>
                      <a:pt x="0" y="2052269"/>
                    </a:cubicBezTo>
                    <a:lnTo>
                      <a:pt x="0" y="12845"/>
                    </a:lnTo>
                    <a:cubicBezTo>
                      <a:pt x="0" y="5751"/>
                      <a:pt x="5751" y="0"/>
                      <a:pt x="12845" y="0"/>
                    </a:cubicBezTo>
                    <a:close/>
                  </a:path>
                </a:pathLst>
              </a:custGeom>
              <a:solidFill>
                <a:srgbClr val="013A23"/>
              </a:solidFill>
            </p:spPr>
          </p:sp>
          <p:sp>
            <p:nvSpPr>
              <p:cNvPr name="TextBox 15" id="15"/>
              <p:cNvSpPr txBox="true"/>
              <p:nvPr/>
            </p:nvSpPr>
            <p:spPr>
              <a:xfrm>
                <a:off x="0" y="-104775"/>
                <a:ext cx="3755131" cy="2169889"/>
              </a:xfrm>
              <a:prstGeom prst="rect">
                <a:avLst/>
              </a:prstGeom>
            </p:spPr>
            <p:txBody>
              <a:bodyPr anchor="ctr" rtlCol="false" tIns="55836" lIns="55836" bIns="55836" rIns="55836"/>
              <a:lstStyle/>
              <a:p>
                <a:pPr algn="ctr">
                  <a:lnSpc>
                    <a:spcPts val="3531"/>
                  </a:lnSpc>
                </a:pPr>
              </a:p>
            </p:txBody>
          </p:sp>
        </p:grpSp>
        <p:sp>
          <p:nvSpPr>
            <p:cNvPr name="Freeform 16" id="16"/>
            <p:cNvSpPr/>
            <p:nvPr/>
          </p:nvSpPr>
          <p:spPr>
            <a:xfrm flipH="false" flipV="false" rot="0">
              <a:off x="10820400" y="0"/>
              <a:ext cx="10447507" cy="10758517"/>
            </a:xfrm>
            <a:custGeom>
              <a:avLst/>
              <a:gdLst/>
              <a:ahLst/>
              <a:cxnLst/>
              <a:rect r="r" b="b" t="t" l="l"/>
              <a:pathLst>
                <a:path h="10758517" w="10447507">
                  <a:moveTo>
                    <a:pt x="0" y="0"/>
                  </a:moveTo>
                  <a:lnTo>
                    <a:pt x="10447507" y="0"/>
                  </a:lnTo>
                  <a:lnTo>
                    <a:pt x="10447507" y="10758517"/>
                  </a:lnTo>
                  <a:lnTo>
                    <a:pt x="0" y="107585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46000"/>
              </a:blip>
              <a:stretch>
                <a:fillRect l="-4994" t="0" r="-4994" b="-6809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372893" y="0"/>
              <a:ext cx="10447507" cy="10758517"/>
            </a:xfrm>
            <a:custGeom>
              <a:avLst/>
              <a:gdLst/>
              <a:ahLst/>
              <a:cxnLst/>
              <a:rect r="r" b="b" t="t" l="l"/>
              <a:pathLst>
                <a:path h="10758517" w="10447507">
                  <a:moveTo>
                    <a:pt x="0" y="0"/>
                  </a:moveTo>
                  <a:lnTo>
                    <a:pt x="10447507" y="0"/>
                  </a:lnTo>
                  <a:lnTo>
                    <a:pt x="10447507" y="10758517"/>
                  </a:lnTo>
                  <a:lnTo>
                    <a:pt x="0" y="107585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46000"/>
              </a:blip>
              <a:stretch>
                <a:fillRect l="-2824" t="0" r="-2824" b="-2594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0" y="10698432"/>
              <a:ext cx="10820400" cy="732582"/>
            </a:xfrm>
            <a:custGeom>
              <a:avLst/>
              <a:gdLst/>
              <a:ahLst/>
              <a:cxnLst/>
              <a:rect r="r" b="b" t="t" l="l"/>
              <a:pathLst>
                <a:path h="732582" w="10820400">
                  <a:moveTo>
                    <a:pt x="0" y="0"/>
                  </a:moveTo>
                  <a:lnTo>
                    <a:pt x="10820400" y="0"/>
                  </a:lnTo>
                  <a:lnTo>
                    <a:pt x="10820400" y="732582"/>
                  </a:lnTo>
                  <a:lnTo>
                    <a:pt x="0" y="7325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98000"/>
              </a:blip>
              <a:stretch>
                <a:fillRect l="0" t="-1340223" r="0" b="-36798"/>
              </a:stretch>
            </a:blipFill>
          </p:spPr>
        </p:sp>
        <p:grpSp>
          <p:nvGrpSpPr>
            <p:cNvPr name="Group 19" id="19"/>
            <p:cNvGrpSpPr/>
            <p:nvPr/>
          </p:nvGrpSpPr>
          <p:grpSpPr>
            <a:xfrm rot="0">
              <a:off x="0" y="10758517"/>
              <a:ext cx="21640800" cy="732582"/>
              <a:chOff x="0" y="0"/>
              <a:chExt cx="3889159" cy="131655"/>
            </a:xfrm>
          </p:grpSpPr>
          <p:sp>
            <p:nvSpPr>
              <p:cNvPr name="Freeform 20" id="20"/>
              <p:cNvSpPr/>
              <p:nvPr/>
            </p:nvSpPr>
            <p:spPr>
              <a:xfrm flipH="false" flipV="false" rot="0">
                <a:off x="0" y="0"/>
                <a:ext cx="3889160" cy="131655"/>
              </a:xfrm>
              <a:custGeom>
                <a:avLst/>
                <a:gdLst/>
                <a:ahLst/>
                <a:cxnLst/>
                <a:rect r="r" b="b" t="t" l="l"/>
                <a:pathLst>
                  <a:path h="131655" w="3889160">
                    <a:moveTo>
                      <a:pt x="0" y="0"/>
                    </a:moveTo>
                    <a:lnTo>
                      <a:pt x="3889160" y="0"/>
                    </a:lnTo>
                    <a:lnTo>
                      <a:pt x="3889160" y="131655"/>
                    </a:lnTo>
                    <a:lnTo>
                      <a:pt x="0" y="131655"/>
                    </a:lnTo>
                    <a:close/>
                  </a:path>
                </a:pathLst>
              </a:custGeom>
              <a:solidFill>
                <a:srgbClr val="9FA6AE"/>
              </a:solidFill>
            </p:spPr>
          </p:sp>
          <p:sp>
            <p:nvSpPr>
              <p:cNvPr name="TextBox 21" id="21"/>
              <p:cNvSpPr txBox="true"/>
              <p:nvPr/>
            </p:nvSpPr>
            <p:spPr>
              <a:xfrm>
                <a:off x="0" y="-104775"/>
                <a:ext cx="3889159" cy="236430"/>
              </a:xfrm>
              <a:prstGeom prst="rect">
                <a:avLst/>
              </a:prstGeom>
            </p:spPr>
            <p:txBody>
              <a:bodyPr anchor="ctr" rtlCol="false" tIns="55836" lIns="55836" bIns="55836" rIns="55836"/>
              <a:lstStyle/>
              <a:p>
                <a:pPr algn="ctr">
                  <a:lnSpc>
                    <a:spcPts val="3531"/>
                  </a:lnSpc>
                </a:pPr>
              </a:p>
            </p:txBody>
          </p:sp>
        </p:grpSp>
        <p:sp>
          <p:nvSpPr>
            <p:cNvPr name="Freeform 22" id="22"/>
            <p:cNvSpPr/>
            <p:nvPr/>
          </p:nvSpPr>
          <p:spPr>
            <a:xfrm flipH="false" flipV="false" rot="0">
              <a:off x="10820400" y="10698432"/>
              <a:ext cx="10820400" cy="732582"/>
            </a:xfrm>
            <a:custGeom>
              <a:avLst/>
              <a:gdLst/>
              <a:ahLst/>
              <a:cxnLst/>
              <a:rect r="r" b="b" t="t" l="l"/>
              <a:pathLst>
                <a:path h="732582" w="10820400">
                  <a:moveTo>
                    <a:pt x="0" y="0"/>
                  </a:moveTo>
                  <a:lnTo>
                    <a:pt x="10820400" y="0"/>
                  </a:lnTo>
                  <a:lnTo>
                    <a:pt x="10820400" y="732582"/>
                  </a:lnTo>
                  <a:lnTo>
                    <a:pt x="0" y="7325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98000"/>
              </a:blip>
              <a:stretch>
                <a:fillRect l="0" t="-1340223" r="0" b="-36798"/>
              </a:stretch>
            </a:blipFill>
          </p:spPr>
        </p:sp>
        <p:sp>
          <p:nvSpPr>
            <p:cNvPr name="Freeform 23" id="23"/>
            <p:cNvSpPr/>
            <p:nvPr/>
          </p:nvSpPr>
          <p:spPr>
            <a:xfrm flipH="false" flipV="false" rot="0">
              <a:off x="0" y="10698432"/>
              <a:ext cx="10820400" cy="732582"/>
            </a:xfrm>
            <a:custGeom>
              <a:avLst/>
              <a:gdLst/>
              <a:ahLst/>
              <a:cxnLst/>
              <a:rect r="r" b="b" t="t" l="l"/>
              <a:pathLst>
                <a:path h="732582" w="10820400">
                  <a:moveTo>
                    <a:pt x="0" y="0"/>
                  </a:moveTo>
                  <a:lnTo>
                    <a:pt x="10820400" y="0"/>
                  </a:lnTo>
                  <a:lnTo>
                    <a:pt x="10820400" y="732582"/>
                  </a:lnTo>
                  <a:lnTo>
                    <a:pt x="0" y="7325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98000"/>
              </a:blip>
              <a:stretch>
                <a:fillRect l="0" t="-1340223" r="0" b="-36798"/>
              </a:stretch>
            </a:blipFill>
          </p:spPr>
        </p:sp>
      </p:grpSp>
      <p:sp>
        <p:nvSpPr>
          <p:cNvPr name="TextBox 24" id="24"/>
          <p:cNvSpPr txBox="true"/>
          <p:nvPr/>
        </p:nvSpPr>
        <p:spPr>
          <a:xfrm rot="0">
            <a:off x="1708598" y="1438275"/>
            <a:ext cx="7435402" cy="17497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650"/>
              </a:lnSpc>
            </a:pPr>
            <a:r>
              <a:rPr lang="en-US" sz="14213" spc="-781">
                <a:solidFill>
                  <a:srgbClr val="FFFFFF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No Power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2185246" y="5528370"/>
            <a:ext cx="4674102" cy="27267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531"/>
              </a:lnSpc>
              <a:spcBef>
                <a:spcPct val="0"/>
              </a:spcBef>
            </a:pPr>
            <a:r>
              <a:rPr lang="en-US" sz="2522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The student probably blew a fuse by plugging too many things into one circuit at a time. Check the nearest breaker panel to their room (located in the furance room in Cascades)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2185246" y="4606264"/>
            <a:ext cx="4674102" cy="9336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388"/>
              </a:lnSpc>
              <a:spcBef>
                <a:spcPct val="0"/>
              </a:spcBef>
            </a:pPr>
            <a:r>
              <a:rPr lang="en-US" sz="3137">
                <a:solidFill>
                  <a:srgbClr val="F9BB00"/>
                </a:solidFill>
                <a:latin typeface="Jua"/>
                <a:ea typeface="Jua"/>
                <a:cs typeface="Jua"/>
                <a:sym typeface="Jua"/>
              </a:rPr>
              <a:t>Keys for this are available at the front desk</a:t>
            </a:r>
          </a:p>
        </p:txBody>
      </p:sp>
      <p:grpSp>
        <p:nvGrpSpPr>
          <p:cNvPr name="Group 27" id="27"/>
          <p:cNvGrpSpPr/>
          <p:nvPr/>
        </p:nvGrpSpPr>
        <p:grpSpPr>
          <a:xfrm rot="0">
            <a:off x="11287649" y="1543791"/>
            <a:ext cx="4815105" cy="6711341"/>
            <a:chOff x="0" y="0"/>
            <a:chExt cx="4959172" cy="6912142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-7620"/>
              <a:ext cx="4964252" cy="6922303"/>
            </a:xfrm>
            <a:custGeom>
              <a:avLst/>
              <a:gdLst/>
              <a:ahLst/>
              <a:cxnLst/>
              <a:rect r="r" b="b" t="t" l="l"/>
              <a:pathLst>
                <a:path h="6922303" w="4964252">
                  <a:moveTo>
                    <a:pt x="3508725" y="6828568"/>
                  </a:moveTo>
                  <a:cubicBezTo>
                    <a:pt x="3480029" y="6839735"/>
                    <a:pt x="3457855" y="6854624"/>
                    <a:pt x="3435681" y="6858346"/>
                  </a:cubicBezTo>
                  <a:cubicBezTo>
                    <a:pt x="3310463" y="6873235"/>
                    <a:pt x="3186549" y="6888124"/>
                    <a:pt x="3061330" y="6901151"/>
                  </a:cubicBezTo>
                  <a:cubicBezTo>
                    <a:pt x="2997416" y="6906735"/>
                    <a:pt x="2933503" y="6912318"/>
                    <a:pt x="2869589" y="6914179"/>
                  </a:cubicBezTo>
                  <a:cubicBezTo>
                    <a:pt x="2800458" y="6917901"/>
                    <a:pt x="2731327" y="6922303"/>
                    <a:pt x="2663501" y="6919762"/>
                  </a:cubicBezTo>
                  <a:cubicBezTo>
                    <a:pt x="2598283" y="6917901"/>
                    <a:pt x="2533065" y="6912318"/>
                    <a:pt x="2470455" y="6895568"/>
                  </a:cubicBezTo>
                  <a:cubicBezTo>
                    <a:pt x="2389585" y="6875096"/>
                    <a:pt x="2307411" y="6875096"/>
                    <a:pt x="2227845" y="6856485"/>
                  </a:cubicBezTo>
                  <a:cubicBezTo>
                    <a:pt x="2020452" y="6808096"/>
                    <a:pt x="1809146" y="6821124"/>
                    <a:pt x="1600448" y="6800652"/>
                  </a:cubicBezTo>
                  <a:cubicBezTo>
                    <a:pt x="1483056" y="6789485"/>
                    <a:pt x="1365664" y="6763429"/>
                    <a:pt x="1248271" y="6741096"/>
                  </a:cubicBezTo>
                  <a:cubicBezTo>
                    <a:pt x="1115227" y="6716902"/>
                    <a:pt x="982182" y="6688985"/>
                    <a:pt x="847833" y="6662930"/>
                  </a:cubicBezTo>
                  <a:cubicBezTo>
                    <a:pt x="750006" y="6644319"/>
                    <a:pt x="650875" y="6625708"/>
                    <a:pt x="553048" y="6607097"/>
                  </a:cubicBezTo>
                  <a:cubicBezTo>
                    <a:pt x="550439" y="6607097"/>
                    <a:pt x="547831" y="6605236"/>
                    <a:pt x="545222" y="6605236"/>
                  </a:cubicBezTo>
                  <a:cubicBezTo>
                    <a:pt x="463047" y="6554985"/>
                    <a:pt x="375655" y="6515903"/>
                    <a:pt x="300003" y="6450764"/>
                  </a:cubicBezTo>
                  <a:cubicBezTo>
                    <a:pt x="172175" y="6339098"/>
                    <a:pt x="117392" y="6160432"/>
                    <a:pt x="112175" y="5950127"/>
                  </a:cubicBezTo>
                  <a:cubicBezTo>
                    <a:pt x="110870" y="5877544"/>
                    <a:pt x="104349" y="5806822"/>
                    <a:pt x="104349" y="5734239"/>
                  </a:cubicBezTo>
                  <a:cubicBezTo>
                    <a:pt x="105653" y="5633739"/>
                    <a:pt x="110870" y="5535100"/>
                    <a:pt x="114784" y="5436462"/>
                  </a:cubicBezTo>
                  <a:cubicBezTo>
                    <a:pt x="125218" y="5142407"/>
                    <a:pt x="130436" y="4848353"/>
                    <a:pt x="114784" y="4554299"/>
                  </a:cubicBezTo>
                  <a:cubicBezTo>
                    <a:pt x="100436" y="4290022"/>
                    <a:pt x="87392" y="4027606"/>
                    <a:pt x="73044" y="3763329"/>
                  </a:cubicBezTo>
                  <a:cubicBezTo>
                    <a:pt x="63914" y="3593969"/>
                    <a:pt x="52174" y="3426469"/>
                    <a:pt x="44348" y="3257108"/>
                  </a:cubicBezTo>
                  <a:cubicBezTo>
                    <a:pt x="39131" y="3145442"/>
                    <a:pt x="40435" y="3031915"/>
                    <a:pt x="35218" y="2920249"/>
                  </a:cubicBezTo>
                  <a:cubicBezTo>
                    <a:pt x="32609" y="2856971"/>
                    <a:pt x="18261" y="2795555"/>
                    <a:pt x="16957" y="2732277"/>
                  </a:cubicBezTo>
                  <a:cubicBezTo>
                    <a:pt x="11739" y="2579666"/>
                    <a:pt x="10435" y="2425195"/>
                    <a:pt x="7826" y="2270723"/>
                  </a:cubicBezTo>
                  <a:cubicBezTo>
                    <a:pt x="6522" y="2211168"/>
                    <a:pt x="0" y="2151612"/>
                    <a:pt x="1304" y="2092057"/>
                  </a:cubicBezTo>
                  <a:cubicBezTo>
                    <a:pt x="2609" y="1999002"/>
                    <a:pt x="10435" y="1905947"/>
                    <a:pt x="11739" y="1812891"/>
                  </a:cubicBezTo>
                  <a:cubicBezTo>
                    <a:pt x="13044" y="1704947"/>
                    <a:pt x="5217" y="1597003"/>
                    <a:pt x="7826" y="1490920"/>
                  </a:cubicBezTo>
                  <a:cubicBezTo>
                    <a:pt x="7826" y="1388560"/>
                    <a:pt x="16957" y="1288060"/>
                    <a:pt x="26087" y="1185699"/>
                  </a:cubicBezTo>
                  <a:cubicBezTo>
                    <a:pt x="28696" y="1150338"/>
                    <a:pt x="46957" y="1118699"/>
                    <a:pt x="52174" y="1083338"/>
                  </a:cubicBezTo>
                  <a:cubicBezTo>
                    <a:pt x="74348" y="908395"/>
                    <a:pt x="97827" y="733451"/>
                    <a:pt x="155219" y="571535"/>
                  </a:cubicBezTo>
                  <a:cubicBezTo>
                    <a:pt x="168262" y="536174"/>
                    <a:pt x="189132" y="504535"/>
                    <a:pt x="208697" y="476618"/>
                  </a:cubicBezTo>
                  <a:cubicBezTo>
                    <a:pt x="215219" y="467313"/>
                    <a:pt x="230872" y="472896"/>
                    <a:pt x="234785" y="472896"/>
                  </a:cubicBezTo>
                  <a:cubicBezTo>
                    <a:pt x="243915" y="448702"/>
                    <a:pt x="249133" y="424507"/>
                    <a:pt x="259567" y="413341"/>
                  </a:cubicBezTo>
                  <a:cubicBezTo>
                    <a:pt x="315655" y="351924"/>
                    <a:pt x="374351" y="307258"/>
                    <a:pt x="447395" y="296091"/>
                  </a:cubicBezTo>
                  <a:cubicBezTo>
                    <a:pt x="502178" y="286786"/>
                    <a:pt x="555657" y="253286"/>
                    <a:pt x="610440" y="234675"/>
                  </a:cubicBezTo>
                  <a:cubicBezTo>
                    <a:pt x="676962" y="212342"/>
                    <a:pt x="743485" y="186286"/>
                    <a:pt x="812616" y="173258"/>
                  </a:cubicBezTo>
                  <a:cubicBezTo>
                    <a:pt x="875225" y="162092"/>
                    <a:pt x="935225" y="137897"/>
                    <a:pt x="999139" y="130453"/>
                  </a:cubicBezTo>
                  <a:cubicBezTo>
                    <a:pt x="1064357" y="123008"/>
                    <a:pt x="1129575" y="100675"/>
                    <a:pt x="1196097" y="93231"/>
                  </a:cubicBezTo>
                  <a:cubicBezTo>
                    <a:pt x="1376098" y="74620"/>
                    <a:pt x="1557404" y="61592"/>
                    <a:pt x="1737406" y="46703"/>
                  </a:cubicBezTo>
                  <a:cubicBezTo>
                    <a:pt x="1781754" y="42981"/>
                    <a:pt x="1826102" y="46703"/>
                    <a:pt x="1870450" y="48564"/>
                  </a:cubicBezTo>
                  <a:cubicBezTo>
                    <a:pt x="1892625" y="50425"/>
                    <a:pt x="1914799" y="57870"/>
                    <a:pt x="1938277" y="61592"/>
                  </a:cubicBezTo>
                  <a:cubicBezTo>
                    <a:pt x="1948712" y="63453"/>
                    <a:pt x="1959147" y="57870"/>
                    <a:pt x="1969582" y="57870"/>
                  </a:cubicBezTo>
                  <a:cubicBezTo>
                    <a:pt x="2000886" y="57870"/>
                    <a:pt x="2033495" y="57870"/>
                    <a:pt x="2064800" y="56009"/>
                  </a:cubicBezTo>
                  <a:cubicBezTo>
                    <a:pt x="2124800" y="52287"/>
                    <a:pt x="2186105" y="42981"/>
                    <a:pt x="2246106" y="42981"/>
                  </a:cubicBezTo>
                  <a:cubicBezTo>
                    <a:pt x="2304802" y="42981"/>
                    <a:pt x="2363498" y="48564"/>
                    <a:pt x="2422194" y="52287"/>
                  </a:cubicBezTo>
                  <a:lnTo>
                    <a:pt x="2469151" y="52287"/>
                  </a:lnTo>
                  <a:cubicBezTo>
                    <a:pt x="2540891" y="48564"/>
                    <a:pt x="2611326" y="48564"/>
                    <a:pt x="2683066" y="42981"/>
                  </a:cubicBezTo>
                  <a:cubicBezTo>
                    <a:pt x="2752197" y="37398"/>
                    <a:pt x="2820024" y="24370"/>
                    <a:pt x="2889155" y="18787"/>
                  </a:cubicBezTo>
                  <a:cubicBezTo>
                    <a:pt x="2921764" y="15064"/>
                    <a:pt x="2955677" y="15064"/>
                    <a:pt x="2988286" y="24370"/>
                  </a:cubicBezTo>
                  <a:cubicBezTo>
                    <a:pt x="3037851" y="37398"/>
                    <a:pt x="3084808" y="44842"/>
                    <a:pt x="3134374" y="24370"/>
                  </a:cubicBezTo>
                  <a:cubicBezTo>
                    <a:pt x="3152635" y="16926"/>
                    <a:pt x="3176113" y="29953"/>
                    <a:pt x="3196983" y="33675"/>
                  </a:cubicBezTo>
                  <a:cubicBezTo>
                    <a:pt x="3206114" y="35537"/>
                    <a:pt x="3216549" y="39259"/>
                    <a:pt x="3221766" y="33675"/>
                  </a:cubicBezTo>
                  <a:cubicBezTo>
                    <a:pt x="3256984" y="0"/>
                    <a:pt x="3289593" y="6350"/>
                    <a:pt x="3323506" y="37398"/>
                  </a:cubicBezTo>
                  <a:cubicBezTo>
                    <a:pt x="3327419" y="41120"/>
                    <a:pt x="3337854" y="31814"/>
                    <a:pt x="3345680" y="31814"/>
                  </a:cubicBezTo>
                  <a:cubicBezTo>
                    <a:pt x="3376985" y="31814"/>
                    <a:pt x="3408289" y="31814"/>
                    <a:pt x="3440898" y="33675"/>
                  </a:cubicBezTo>
                  <a:cubicBezTo>
                    <a:pt x="3464377" y="35537"/>
                    <a:pt x="3486551" y="46703"/>
                    <a:pt x="3510030" y="50425"/>
                  </a:cubicBezTo>
                  <a:cubicBezTo>
                    <a:pt x="3560899" y="59731"/>
                    <a:pt x="3613074" y="74620"/>
                    <a:pt x="3665248" y="74620"/>
                  </a:cubicBezTo>
                  <a:cubicBezTo>
                    <a:pt x="3763075" y="76481"/>
                    <a:pt x="3860902" y="82064"/>
                    <a:pt x="3957424" y="111842"/>
                  </a:cubicBezTo>
                  <a:cubicBezTo>
                    <a:pt x="4047425" y="139758"/>
                    <a:pt x="4140035" y="139758"/>
                    <a:pt x="4231340" y="162092"/>
                  </a:cubicBezTo>
                  <a:cubicBezTo>
                    <a:pt x="4286123" y="175119"/>
                    <a:pt x="4342210" y="199314"/>
                    <a:pt x="4389167" y="238397"/>
                  </a:cubicBezTo>
                  <a:cubicBezTo>
                    <a:pt x="4440037" y="279341"/>
                    <a:pt x="4479168" y="346341"/>
                    <a:pt x="4524820" y="402174"/>
                  </a:cubicBezTo>
                  <a:cubicBezTo>
                    <a:pt x="4541777" y="422646"/>
                    <a:pt x="4566560" y="437535"/>
                    <a:pt x="4578299" y="463591"/>
                  </a:cubicBezTo>
                  <a:cubicBezTo>
                    <a:pt x="4612213" y="534313"/>
                    <a:pt x="4642213" y="608757"/>
                    <a:pt x="4672213" y="683201"/>
                  </a:cubicBezTo>
                  <a:cubicBezTo>
                    <a:pt x="4694387" y="737173"/>
                    <a:pt x="4716561" y="793006"/>
                    <a:pt x="4733518" y="848839"/>
                  </a:cubicBezTo>
                  <a:cubicBezTo>
                    <a:pt x="4751779" y="913978"/>
                    <a:pt x="4766127" y="980978"/>
                    <a:pt x="4780475" y="1049839"/>
                  </a:cubicBezTo>
                  <a:cubicBezTo>
                    <a:pt x="4802649" y="1157783"/>
                    <a:pt x="4828736" y="1265727"/>
                    <a:pt x="4843084" y="1377393"/>
                  </a:cubicBezTo>
                  <a:cubicBezTo>
                    <a:pt x="4863954" y="1533726"/>
                    <a:pt x="4874389" y="1693781"/>
                    <a:pt x="4890041" y="1851975"/>
                  </a:cubicBezTo>
                  <a:cubicBezTo>
                    <a:pt x="4895258" y="1904086"/>
                    <a:pt x="4901780" y="1956197"/>
                    <a:pt x="4904389" y="2008307"/>
                  </a:cubicBezTo>
                  <a:cubicBezTo>
                    <a:pt x="4912215" y="2157196"/>
                    <a:pt x="4917432" y="2304223"/>
                    <a:pt x="4923954" y="2453111"/>
                  </a:cubicBezTo>
                  <a:cubicBezTo>
                    <a:pt x="4933085" y="2637361"/>
                    <a:pt x="4946129" y="2819749"/>
                    <a:pt x="4952650" y="3003998"/>
                  </a:cubicBezTo>
                  <a:cubicBezTo>
                    <a:pt x="4959172" y="3180803"/>
                    <a:pt x="4964252" y="3359469"/>
                    <a:pt x="4961712" y="3538136"/>
                  </a:cubicBezTo>
                  <a:cubicBezTo>
                    <a:pt x="4957868" y="3835912"/>
                    <a:pt x="4947433" y="4131828"/>
                    <a:pt x="4936998" y="4429605"/>
                  </a:cubicBezTo>
                  <a:cubicBezTo>
                    <a:pt x="4930476" y="4613854"/>
                    <a:pt x="4921345" y="4796242"/>
                    <a:pt x="4908302" y="4978631"/>
                  </a:cubicBezTo>
                  <a:cubicBezTo>
                    <a:pt x="4895258" y="5161019"/>
                    <a:pt x="4875693" y="5341546"/>
                    <a:pt x="4861345" y="5523934"/>
                  </a:cubicBezTo>
                  <a:cubicBezTo>
                    <a:pt x="4850910" y="5650489"/>
                    <a:pt x="4848302" y="5777044"/>
                    <a:pt x="4836562" y="5901739"/>
                  </a:cubicBezTo>
                  <a:cubicBezTo>
                    <a:pt x="4826128" y="6015265"/>
                    <a:pt x="4786997" y="6115765"/>
                    <a:pt x="4734822" y="6199515"/>
                  </a:cubicBezTo>
                  <a:cubicBezTo>
                    <a:pt x="4691779" y="6270237"/>
                    <a:pt x="4657865" y="6350264"/>
                    <a:pt x="4613517" y="6419125"/>
                  </a:cubicBezTo>
                  <a:cubicBezTo>
                    <a:pt x="4574386" y="6480542"/>
                    <a:pt x="4531342" y="6541958"/>
                    <a:pt x="4463516" y="6543819"/>
                  </a:cubicBezTo>
                  <a:cubicBezTo>
                    <a:pt x="4447863" y="6543819"/>
                    <a:pt x="4433515" y="6566152"/>
                    <a:pt x="4417863" y="6577319"/>
                  </a:cubicBezTo>
                  <a:cubicBezTo>
                    <a:pt x="4351341" y="6618264"/>
                    <a:pt x="4282210" y="6653624"/>
                    <a:pt x="4216992" y="6698291"/>
                  </a:cubicBezTo>
                  <a:cubicBezTo>
                    <a:pt x="4096991" y="6780179"/>
                    <a:pt x="3967859" y="6793207"/>
                    <a:pt x="3838728" y="6800652"/>
                  </a:cubicBezTo>
                  <a:cubicBezTo>
                    <a:pt x="3789162" y="6804374"/>
                    <a:pt x="3738292" y="6798791"/>
                    <a:pt x="3688726" y="6804374"/>
                  </a:cubicBezTo>
                  <a:cubicBezTo>
                    <a:pt x="3663944" y="6806234"/>
                    <a:pt x="3640465" y="6822985"/>
                    <a:pt x="3616987" y="6830429"/>
                  </a:cubicBezTo>
                  <a:cubicBezTo>
                    <a:pt x="3606552" y="6834151"/>
                    <a:pt x="3596117" y="6832291"/>
                    <a:pt x="3584378" y="6834151"/>
                  </a:cubicBezTo>
                  <a:cubicBezTo>
                    <a:pt x="3568726" y="6836013"/>
                    <a:pt x="3553073" y="6841596"/>
                    <a:pt x="3537421" y="6839735"/>
                  </a:cubicBezTo>
                  <a:cubicBezTo>
                    <a:pt x="3521769" y="6836013"/>
                    <a:pt x="3511334" y="6828568"/>
                    <a:pt x="3508725" y="6828568"/>
                  </a:cubicBezTo>
                  <a:close/>
                </a:path>
              </a:pathLst>
            </a:custGeom>
            <a:blipFill>
              <a:blip r:embed="rId5"/>
              <a:stretch>
                <a:fillRect l="-76673" t="0" r="-8667" b="0"/>
              </a:stretch>
            </a:blipFill>
            <a:ln w="76200" cap="sq">
              <a:solidFill>
                <a:srgbClr val="FFFFFF"/>
              </a:solidFill>
              <a:prstDash val="solid"/>
              <a:miter/>
            </a:ln>
          </p:spPr>
        </p:sp>
      </p:grpSp>
      <p:grpSp>
        <p:nvGrpSpPr>
          <p:cNvPr name="Group 29" id="29"/>
          <p:cNvGrpSpPr/>
          <p:nvPr/>
        </p:nvGrpSpPr>
        <p:grpSpPr>
          <a:xfrm rot="0">
            <a:off x="7239288" y="3188010"/>
            <a:ext cx="3809423" cy="5309611"/>
            <a:chOff x="0" y="0"/>
            <a:chExt cx="4959172" cy="6912142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-7620"/>
              <a:ext cx="4964252" cy="6922303"/>
            </a:xfrm>
            <a:custGeom>
              <a:avLst/>
              <a:gdLst/>
              <a:ahLst/>
              <a:cxnLst/>
              <a:rect r="r" b="b" t="t" l="l"/>
              <a:pathLst>
                <a:path h="6922303" w="4964252">
                  <a:moveTo>
                    <a:pt x="3508725" y="6828568"/>
                  </a:moveTo>
                  <a:cubicBezTo>
                    <a:pt x="3480029" y="6839735"/>
                    <a:pt x="3457855" y="6854624"/>
                    <a:pt x="3435681" y="6858346"/>
                  </a:cubicBezTo>
                  <a:cubicBezTo>
                    <a:pt x="3310463" y="6873235"/>
                    <a:pt x="3186549" y="6888124"/>
                    <a:pt x="3061330" y="6901151"/>
                  </a:cubicBezTo>
                  <a:cubicBezTo>
                    <a:pt x="2997416" y="6906735"/>
                    <a:pt x="2933503" y="6912318"/>
                    <a:pt x="2869589" y="6914179"/>
                  </a:cubicBezTo>
                  <a:cubicBezTo>
                    <a:pt x="2800458" y="6917901"/>
                    <a:pt x="2731327" y="6922303"/>
                    <a:pt x="2663501" y="6919762"/>
                  </a:cubicBezTo>
                  <a:cubicBezTo>
                    <a:pt x="2598283" y="6917901"/>
                    <a:pt x="2533065" y="6912318"/>
                    <a:pt x="2470455" y="6895568"/>
                  </a:cubicBezTo>
                  <a:cubicBezTo>
                    <a:pt x="2389585" y="6875096"/>
                    <a:pt x="2307411" y="6875096"/>
                    <a:pt x="2227845" y="6856485"/>
                  </a:cubicBezTo>
                  <a:cubicBezTo>
                    <a:pt x="2020452" y="6808096"/>
                    <a:pt x="1809146" y="6821124"/>
                    <a:pt x="1600448" y="6800652"/>
                  </a:cubicBezTo>
                  <a:cubicBezTo>
                    <a:pt x="1483056" y="6789485"/>
                    <a:pt x="1365664" y="6763429"/>
                    <a:pt x="1248271" y="6741096"/>
                  </a:cubicBezTo>
                  <a:cubicBezTo>
                    <a:pt x="1115227" y="6716902"/>
                    <a:pt x="982182" y="6688985"/>
                    <a:pt x="847833" y="6662930"/>
                  </a:cubicBezTo>
                  <a:cubicBezTo>
                    <a:pt x="750006" y="6644319"/>
                    <a:pt x="650875" y="6625708"/>
                    <a:pt x="553048" y="6607097"/>
                  </a:cubicBezTo>
                  <a:cubicBezTo>
                    <a:pt x="550439" y="6607097"/>
                    <a:pt x="547831" y="6605236"/>
                    <a:pt x="545222" y="6605236"/>
                  </a:cubicBezTo>
                  <a:cubicBezTo>
                    <a:pt x="463047" y="6554985"/>
                    <a:pt x="375655" y="6515903"/>
                    <a:pt x="300003" y="6450764"/>
                  </a:cubicBezTo>
                  <a:cubicBezTo>
                    <a:pt x="172175" y="6339098"/>
                    <a:pt x="117392" y="6160432"/>
                    <a:pt x="112175" y="5950127"/>
                  </a:cubicBezTo>
                  <a:cubicBezTo>
                    <a:pt x="110870" y="5877544"/>
                    <a:pt x="104349" y="5806822"/>
                    <a:pt x="104349" y="5734239"/>
                  </a:cubicBezTo>
                  <a:cubicBezTo>
                    <a:pt x="105653" y="5633739"/>
                    <a:pt x="110870" y="5535100"/>
                    <a:pt x="114784" y="5436462"/>
                  </a:cubicBezTo>
                  <a:cubicBezTo>
                    <a:pt x="125218" y="5142407"/>
                    <a:pt x="130436" y="4848353"/>
                    <a:pt x="114784" y="4554299"/>
                  </a:cubicBezTo>
                  <a:cubicBezTo>
                    <a:pt x="100436" y="4290022"/>
                    <a:pt x="87392" y="4027606"/>
                    <a:pt x="73044" y="3763329"/>
                  </a:cubicBezTo>
                  <a:cubicBezTo>
                    <a:pt x="63914" y="3593969"/>
                    <a:pt x="52174" y="3426469"/>
                    <a:pt x="44348" y="3257108"/>
                  </a:cubicBezTo>
                  <a:cubicBezTo>
                    <a:pt x="39131" y="3145442"/>
                    <a:pt x="40435" y="3031915"/>
                    <a:pt x="35218" y="2920249"/>
                  </a:cubicBezTo>
                  <a:cubicBezTo>
                    <a:pt x="32609" y="2856971"/>
                    <a:pt x="18261" y="2795555"/>
                    <a:pt x="16957" y="2732277"/>
                  </a:cubicBezTo>
                  <a:cubicBezTo>
                    <a:pt x="11739" y="2579666"/>
                    <a:pt x="10435" y="2425195"/>
                    <a:pt x="7826" y="2270723"/>
                  </a:cubicBezTo>
                  <a:cubicBezTo>
                    <a:pt x="6522" y="2211168"/>
                    <a:pt x="0" y="2151612"/>
                    <a:pt x="1304" y="2092057"/>
                  </a:cubicBezTo>
                  <a:cubicBezTo>
                    <a:pt x="2609" y="1999002"/>
                    <a:pt x="10435" y="1905947"/>
                    <a:pt x="11739" y="1812891"/>
                  </a:cubicBezTo>
                  <a:cubicBezTo>
                    <a:pt x="13044" y="1704947"/>
                    <a:pt x="5217" y="1597003"/>
                    <a:pt x="7826" y="1490920"/>
                  </a:cubicBezTo>
                  <a:cubicBezTo>
                    <a:pt x="7826" y="1388560"/>
                    <a:pt x="16957" y="1288060"/>
                    <a:pt x="26087" y="1185699"/>
                  </a:cubicBezTo>
                  <a:cubicBezTo>
                    <a:pt x="28696" y="1150338"/>
                    <a:pt x="46957" y="1118699"/>
                    <a:pt x="52174" y="1083338"/>
                  </a:cubicBezTo>
                  <a:cubicBezTo>
                    <a:pt x="74348" y="908395"/>
                    <a:pt x="97827" y="733451"/>
                    <a:pt x="155219" y="571535"/>
                  </a:cubicBezTo>
                  <a:cubicBezTo>
                    <a:pt x="168262" y="536174"/>
                    <a:pt x="189132" y="504535"/>
                    <a:pt x="208697" y="476618"/>
                  </a:cubicBezTo>
                  <a:cubicBezTo>
                    <a:pt x="215219" y="467313"/>
                    <a:pt x="230872" y="472896"/>
                    <a:pt x="234785" y="472896"/>
                  </a:cubicBezTo>
                  <a:cubicBezTo>
                    <a:pt x="243915" y="448702"/>
                    <a:pt x="249133" y="424507"/>
                    <a:pt x="259567" y="413341"/>
                  </a:cubicBezTo>
                  <a:cubicBezTo>
                    <a:pt x="315655" y="351924"/>
                    <a:pt x="374351" y="307258"/>
                    <a:pt x="447395" y="296091"/>
                  </a:cubicBezTo>
                  <a:cubicBezTo>
                    <a:pt x="502178" y="286786"/>
                    <a:pt x="555657" y="253286"/>
                    <a:pt x="610440" y="234675"/>
                  </a:cubicBezTo>
                  <a:cubicBezTo>
                    <a:pt x="676962" y="212342"/>
                    <a:pt x="743485" y="186286"/>
                    <a:pt x="812616" y="173258"/>
                  </a:cubicBezTo>
                  <a:cubicBezTo>
                    <a:pt x="875225" y="162092"/>
                    <a:pt x="935225" y="137897"/>
                    <a:pt x="999139" y="130453"/>
                  </a:cubicBezTo>
                  <a:cubicBezTo>
                    <a:pt x="1064357" y="123008"/>
                    <a:pt x="1129575" y="100675"/>
                    <a:pt x="1196097" y="93231"/>
                  </a:cubicBezTo>
                  <a:cubicBezTo>
                    <a:pt x="1376098" y="74620"/>
                    <a:pt x="1557404" y="61592"/>
                    <a:pt x="1737406" y="46703"/>
                  </a:cubicBezTo>
                  <a:cubicBezTo>
                    <a:pt x="1781754" y="42981"/>
                    <a:pt x="1826102" y="46703"/>
                    <a:pt x="1870450" y="48564"/>
                  </a:cubicBezTo>
                  <a:cubicBezTo>
                    <a:pt x="1892625" y="50425"/>
                    <a:pt x="1914799" y="57870"/>
                    <a:pt x="1938277" y="61592"/>
                  </a:cubicBezTo>
                  <a:cubicBezTo>
                    <a:pt x="1948712" y="63453"/>
                    <a:pt x="1959147" y="57870"/>
                    <a:pt x="1969582" y="57870"/>
                  </a:cubicBezTo>
                  <a:cubicBezTo>
                    <a:pt x="2000886" y="57870"/>
                    <a:pt x="2033495" y="57870"/>
                    <a:pt x="2064800" y="56009"/>
                  </a:cubicBezTo>
                  <a:cubicBezTo>
                    <a:pt x="2124800" y="52287"/>
                    <a:pt x="2186105" y="42981"/>
                    <a:pt x="2246106" y="42981"/>
                  </a:cubicBezTo>
                  <a:cubicBezTo>
                    <a:pt x="2304802" y="42981"/>
                    <a:pt x="2363498" y="48564"/>
                    <a:pt x="2422194" y="52287"/>
                  </a:cubicBezTo>
                  <a:lnTo>
                    <a:pt x="2469151" y="52287"/>
                  </a:lnTo>
                  <a:cubicBezTo>
                    <a:pt x="2540891" y="48564"/>
                    <a:pt x="2611326" y="48564"/>
                    <a:pt x="2683066" y="42981"/>
                  </a:cubicBezTo>
                  <a:cubicBezTo>
                    <a:pt x="2752197" y="37398"/>
                    <a:pt x="2820024" y="24370"/>
                    <a:pt x="2889155" y="18787"/>
                  </a:cubicBezTo>
                  <a:cubicBezTo>
                    <a:pt x="2921764" y="15064"/>
                    <a:pt x="2955677" y="15064"/>
                    <a:pt x="2988286" y="24370"/>
                  </a:cubicBezTo>
                  <a:cubicBezTo>
                    <a:pt x="3037851" y="37398"/>
                    <a:pt x="3084808" y="44842"/>
                    <a:pt x="3134374" y="24370"/>
                  </a:cubicBezTo>
                  <a:cubicBezTo>
                    <a:pt x="3152635" y="16926"/>
                    <a:pt x="3176113" y="29953"/>
                    <a:pt x="3196983" y="33675"/>
                  </a:cubicBezTo>
                  <a:cubicBezTo>
                    <a:pt x="3206114" y="35537"/>
                    <a:pt x="3216549" y="39259"/>
                    <a:pt x="3221766" y="33675"/>
                  </a:cubicBezTo>
                  <a:cubicBezTo>
                    <a:pt x="3256984" y="0"/>
                    <a:pt x="3289593" y="6350"/>
                    <a:pt x="3323506" y="37398"/>
                  </a:cubicBezTo>
                  <a:cubicBezTo>
                    <a:pt x="3327419" y="41120"/>
                    <a:pt x="3337854" y="31814"/>
                    <a:pt x="3345680" y="31814"/>
                  </a:cubicBezTo>
                  <a:cubicBezTo>
                    <a:pt x="3376985" y="31814"/>
                    <a:pt x="3408289" y="31814"/>
                    <a:pt x="3440898" y="33675"/>
                  </a:cubicBezTo>
                  <a:cubicBezTo>
                    <a:pt x="3464377" y="35537"/>
                    <a:pt x="3486551" y="46703"/>
                    <a:pt x="3510030" y="50425"/>
                  </a:cubicBezTo>
                  <a:cubicBezTo>
                    <a:pt x="3560899" y="59731"/>
                    <a:pt x="3613074" y="74620"/>
                    <a:pt x="3665248" y="74620"/>
                  </a:cubicBezTo>
                  <a:cubicBezTo>
                    <a:pt x="3763075" y="76481"/>
                    <a:pt x="3860902" y="82064"/>
                    <a:pt x="3957424" y="111842"/>
                  </a:cubicBezTo>
                  <a:cubicBezTo>
                    <a:pt x="4047425" y="139758"/>
                    <a:pt x="4140035" y="139758"/>
                    <a:pt x="4231340" y="162092"/>
                  </a:cubicBezTo>
                  <a:cubicBezTo>
                    <a:pt x="4286123" y="175119"/>
                    <a:pt x="4342210" y="199314"/>
                    <a:pt x="4389167" y="238397"/>
                  </a:cubicBezTo>
                  <a:cubicBezTo>
                    <a:pt x="4440037" y="279341"/>
                    <a:pt x="4479168" y="346341"/>
                    <a:pt x="4524820" y="402174"/>
                  </a:cubicBezTo>
                  <a:cubicBezTo>
                    <a:pt x="4541777" y="422646"/>
                    <a:pt x="4566560" y="437535"/>
                    <a:pt x="4578299" y="463591"/>
                  </a:cubicBezTo>
                  <a:cubicBezTo>
                    <a:pt x="4612213" y="534313"/>
                    <a:pt x="4642213" y="608757"/>
                    <a:pt x="4672213" y="683201"/>
                  </a:cubicBezTo>
                  <a:cubicBezTo>
                    <a:pt x="4694387" y="737173"/>
                    <a:pt x="4716561" y="793006"/>
                    <a:pt x="4733518" y="848839"/>
                  </a:cubicBezTo>
                  <a:cubicBezTo>
                    <a:pt x="4751779" y="913978"/>
                    <a:pt x="4766127" y="980978"/>
                    <a:pt x="4780475" y="1049839"/>
                  </a:cubicBezTo>
                  <a:cubicBezTo>
                    <a:pt x="4802649" y="1157783"/>
                    <a:pt x="4828736" y="1265727"/>
                    <a:pt x="4843084" y="1377393"/>
                  </a:cubicBezTo>
                  <a:cubicBezTo>
                    <a:pt x="4863954" y="1533726"/>
                    <a:pt x="4874389" y="1693781"/>
                    <a:pt x="4890041" y="1851975"/>
                  </a:cubicBezTo>
                  <a:cubicBezTo>
                    <a:pt x="4895258" y="1904086"/>
                    <a:pt x="4901780" y="1956197"/>
                    <a:pt x="4904389" y="2008307"/>
                  </a:cubicBezTo>
                  <a:cubicBezTo>
                    <a:pt x="4912215" y="2157196"/>
                    <a:pt x="4917432" y="2304223"/>
                    <a:pt x="4923954" y="2453111"/>
                  </a:cubicBezTo>
                  <a:cubicBezTo>
                    <a:pt x="4933085" y="2637361"/>
                    <a:pt x="4946129" y="2819749"/>
                    <a:pt x="4952650" y="3003998"/>
                  </a:cubicBezTo>
                  <a:cubicBezTo>
                    <a:pt x="4959172" y="3180803"/>
                    <a:pt x="4964252" y="3359469"/>
                    <a:pt x="4961712" y="3538136"/>
                  </a:cubicBezTo>
                  <a:cubicBezTo>
                    <a:pt x="4957868" y="3835912"/>
                    <a:pt x="4947433" y="4131828"/>
                    <a:pt x="4936998" y="4429605"/>
                  </a:cubicBezTo>
                  <a:cubicBezTo>
                    <a:pt x="4930476" y="4613854"/>
                    <a:pt x="4921345" y="4796242"/>
                    <a:pt x="4908302" y="4978631"/>
                  </a:cubicBezTo>
                  <a:cubicBezTo>
                    <a:pt x="4895258" y="5161019"/>
                    <a:pt x="4875693" y="5341546"/>
                    <a:pt x="4861345" y="5523934"/>
                  </a:cubicBezTo>
                  <a:cubicBezTo>
                    <a:pt x="4850910" y="5650489"/>
                    <a:pt x="4848302" y="5777044"/>
                    <a:pt x="4836562" y="5901739"/>
                  </a:cubicBezTo>
                  <a:cubicBezTo>
                    <a:pt x="4826128" y="6015265"/>
                    <a:pt x="4786997" y="6115765"/>
                    <a:pt x="4734822" y="6199515"/>
                  </a:cubicBezTo>
                  <a:cubicBezTo>
                    <a:pt x="4691779" y="6270237"/>
                    <a:pt x="4657865" y="6350264"/>
                    <a:pt x="4613517" y="6419125"/>
                  </a:cubicBezTo>
                  <a:cubicBezTo>
                    <a:pt x="4574386" y="6480542"/>
                    <a:pt x="4531342" y="6541958"/>
                    <a:pt x="4463516" y="6543819"/>
                  </a:cubicBezTo>
                  <a:cubicBezTo>
                    <a:pt x="4447863" y="6543819"/>
                    <a:pt x="4433515" y="6566152"/>
                    <a:pt x="4417863" y="6577319"/>
                  </a:cubicBezTo>
                  <a:cubicBezTo>
                    <a:pt x="4351341" y="6618264"/>
                    <a:pt x="4282210" y="6653624"/>
                    <a:pt x="4216992" y="6698291"/>
                  </a:cubicBezTo>
                  <a:cubicBezTo>
                    <a:pt x="4096991" y="6780179"/>
                    <a:pt x="3967859" y="6793207"/>
                    <a:pt x="3838728" y="6800652"/>
                  </a:cubicBezTo>
                  <a:cubicBezTo>
                    <a:pt x="3789162" y="6804374"/>
                    <a:pt x="3738292" y="6798791"/>
                    <a:pt x="3688726" y="6804374"/>
                  </a:cubicBezTo>
                  <a:cubicBezTo>
                    <a:pt x="3663944" y="6806234"/>
                    <a:pt x="3640465" y="6822985"/>
                    <a:pt x="3616987" y="6830429"/>
                  </a:cubicBezTo>
                  <a:cubicBezTo>
                    <a:pt x="3606552" y="6834151"/>
                    <a:pt x="3596117" y="6832291"/>
                    <a:pt x="3584378" y="6834151"/>
                  </a:cubicBezTo>
                  <a:cubicBezTo>
                    <a:pt x="3568726" y="6836013"/>
                    <a:pt x="3553073" y="6841596"/>
                    <a:pt x="3537421" y="6839735"/>
                  </a:cubicBezTo>
                  <a:cubicBezTo>
                    <a:pt x="3521769" y="6836013"/>
                    <a:pt x="3511334" y="6828568"/>
                    <a:pt x="3508725" y="6828568"/>
                  </a:cubicBezTo>
                  <a:close/>
                </a:path>
              </a:pathLst>
            </a:custGeom>
            <a:blipFill>
              <a:blip r:embed="rId6"/>
              <a:stretch>
                <a:fillRect l="0" t="-11337" r="0" b="-11337"/>
              </a:stretch>
            </a:blipFill>
            <a:ln w="76200" cap="sq">
              <a:solidFill>
                <a:srgbClr val="FFFFFF"/>
              </a:solidFill>
              <a:prstDash val="solid"/>
              <a:miter/>
            </a:ln>
          </p:spPr>
        </p:sp>
      </p:grp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1688887" y="6035929"/>
            <a:ext cx="21665775" cy="4461303"/>
            <a:chOff x="0" y="0"/>
            <a:chExt cx="28887700" cy="5948404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7428673" cy="3009590"/>
            </a:xfrm>
            <a:custGeom>
              <a:avLst/>
              <a:gdLst/>
              <a:ahLst/>
              <a:cxnLst/>
              <a:rect r="r" b="b" t="t" l="l"/>
              <a:pathLst>
                <a:path h="3009590" w="7428673">
                  <a:moveTo>
                    <a:pt x="0" y="0"/>
                  </a:moveTo>
                  <a:lnTo>
                    <a:pt x="7428673" y="0"/>
                  </a:lnTo>
                  <a:lnTo>
                    <a:pt x="7428673" y="3009590"/>
                  </a:lnTo>
                  <a:lnTo>
                    <a:pt x="0" y="30095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619" t="-36969" r="-2833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true" flipV="false" rot="0">
              <a:off x="7153009" y="0"/>
              <a:ext cx="7428673" cy="3009590"/>
            </a:xfrm>
            <a:custGeom>
              <a:avLst/>
              <a:gdLst/>
              <a:ahLst/>
              <a:cxnLst/>
              <a:rect r="r" b="b" t="t" l="l"/>
              <a:pathLst>
                <a:path h="3009590" w="7428673">
                  <a:moveTo>
                    <a:pt x="7428673" y="0"/>
                  </a:moveTo>
                  <a:lnTo>
                    <a:pt x="0" y="0"/>
                  </a:lnTo>
                  <a:lnTo>
                    <a:pt x="0" y="3009590"/>
                  </a:lnTo>
                  <a:lnTo>
                    <a:pt x="7428673" y="3009590"/>
                  </a:lnTo>
                  <a:lnTo>
                    <a:pt x="7428673" y="0"/>
                  </a:lnTo>
                  <a:close/>
                </a:path>
              </a:pathLst>
            </a:custGeom>
            <a:blipFill>
              <a:blip r:embed="rId3"/>
              <a:stretch>
                <a:fillRect l="-1619" t="-36969" r="-2833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14306018" y="0"/>
              <a:ext cx="7428673" cy="3009590"/>
            </a:xfrm>
            <a:custGeom>
              <a:avLst/>
              <a:gdLst/>
              <a:ahLst/>
              <a:cxnLst/>
              <a:rect r="r" b="b" t="t" l="l"/>
              <a:pathLst>
                <a:path h="3009590" w="7428673">
                  <a:moveTo>
                    <a:pt x="0" y="0"/>
                  </a:moveTo>
                  <a:lnTo>
                    <a:pt x="7428673" y="0"/>
                  </a:lnTo>
                  <a:lnTo>
                    <a:pt x="7428673" y="3009590"/>
                  </a:lnTo>
                  <a:lnTo>
                    <a:pt x="0" y="30095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619" t="-36969" r="-2833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true" flipV="false" rot="0">
              <a:off x="21459027" y="0"/>
              <a:ext cx="7428673" cy="3009590"/>
            </a:xfrm>
            <a:custGeom>
              <a:avLst/>
              <a:gdLst/>
              <a:ahLst/>
              <a:cxnLst/>
              <a:rect r="r" b="b" t="t" l="l"/>
              <a:pathLst>
                <a:path h="3009590" w="7428673">
                  <a:moveTo>
                    <a:pt x="7428673" y="0"/>
                  </a:moveTo>
                  <a:lnTo>
                    <a:pt x="0" y="0"/>
                  </a:lnTo>
                  <a:lnTo>
                    <a:pt x="0" y="3009590"/>
                  </a:lnTo>
                  <a:lnTo>
                    <a:pt x="7428673" y="3009590"/>
                  </a:lnTo>
                  <a:lnTo>
                    <a:pt x="7428673" y="0"/>
                  </a:lnTo>
                  <a:close/>
                </a:path>
              </a:pathLst>
            </a:custGeom>
            <a:blipFill>
              <a:blip r:embed="rId3"/>
              <a:stretch>
                <a:fillRect l="-1619" t="-36969" r="-2833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0" y="2938815"/>
              <a:ext cx="7428673" cy="3009590"/>
            </a:xfrm>
            <a:custGeom>
              <a:avLst/>
              <a:gdLst/>
              <a:ahLst/>
              <a:cxnLst/>
              <a:rect r="r" b="b" t="t" l="l"/>
              <a:pathLst>
                <a:path h="3009590" w="7428673">
                  <a:moveTo>
                    <a:pt x="0" y="0"/>
                  </a:moveTo>
                  <a:lnTo>
                    <a:pt x="7428673" y="0"/>
                  </a:lnTo>
                  <a:lnTo>
                    <a:pt x="7428673" y="3009589"/>
                  </a:lnTo>
                  <a:lnTo>
                    <a:pt x="0" y="30095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619" t="-36969" r="-2833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true" flipV="false" rot="0">
              <a:off x="7153009" y="2938815"/>
              <a:ext cx="7428673" cy="3009590"/>
            </a:xfrm>
            <a:custGeom>
              <a:avLst/>
              <a:gdLst/>
              <a:ahLst/>
              <a:cxnLst/>
              <a:rect r="r" b="b" t="t" l="l"/>
              <a:pathLst>
                <a:path h="3009590" w="7428673">
                  <a:moveTo>
                    <a:pt x="7428673" y="0"/>
                  </a:moveTo>
                  <a:lnTo>
                    <a:pt x="0" y="0"/>
                  </a:lnTo>
                  <a:lnTo>
                    <a:pt x="0" y="3009589"/>
                  </a:lnTo>
                  <a:lnTo>
                    <a:pt x="7428673" y="3009589"/>
                  </a:lnTo>
                  <a:lnTo>
                    <a:pt x="7428673" y="0"/>
                  </a:lnTo>
                  <a:close/>
                </a:path>
              </a:pathLst>
            </a:custGeom>
            <a:blipFill>
              <a:blip r:embed="rId3"/>
              <a:stretch>
                <a:fillRect l="-1619" t="-36969" r="-2833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14306018" y="2938815"/>
              <a:ext cx="7428673" cy="3009590"/>
            </a:xfrm>
            <a:custGeom>
              <a:avLst/>
              <a:gdLst/>
              <a:ahLst/>
              <a:cxnLst/>
              <a:rect r="r" b="b" t="t" l="l"/>
              <a:pathLst>
                <a:path h="3009590" w="7428673">
                  <a:moveTo>
                    <a:pt x="0" y="0"/>
                  </a:moveTo>
                  <a:lnTo>
                    <a:pt x="7428673" y="0"/>
                  </a:lnTo>
                  <a:lnTo>
                    <a:pt x="7428673" y="3009589"/>
                  </a:lnTo>
                  <a:lnTo>
                    <a:pt x="0" y="30095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619" t="-36969" r="-2833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true" flipV="false" rot="0">
              <a:off x="21459027" y="2938815"/>
              <a:ext cx="7428673" cy="3009590"/>
            </a:xfrm>
            <a:custGeom>
              <a:avLst/>
              <a:gdLst/>
              <a:ahLst/>
              <a:cxnLst/>
              <a:rect r="r" b="b" t="t" l="l"/>
              <a:pathLst>
                <a:path h="3009590" w="7428673">
                  <a:moveTo>
                    <a:pt x="7428673" y="0"/>
                  </a:moveTo>
                  <a:lnTo>
                    <a:pt x="0" y="0"/>
                  </a:lnTo>
                  <a:lnTo>
                    <a:pt x="0" y="3009589"/>
                  </a:lnTo>
                  <a:lnTo>
                    <a:pt x="7428673" y="3009589"/>
                  </a:lnTo>
                  <a:lnTo>
                    <a:pt x="7428673" y="0"/>
                  </a:lnTo>
                  <a:close/>
                </a:path>
              </a:pathLst>
            </a:custGeom>
            <a:blipFill>
              <a:blip r:embed="rId3"/>
              <a:stretch>
                <a:fillRect l="-1619" t="-36969" r="-2833" b="0"/>
              </a:stretch>
            </a:blip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1028700" y="834338"/>
            <a:ext cx="16230600" cy="8618325"/>
            <a:chOff x="0" y="0"/>
            <a:chExt cx="21640800" cy="11491100"/>
          </a:xfrm>
        </p:grpSpPr>
        <p:grpSp>
          <p:nvGrpSpPr>
            <p:cNvPr name="Group 13" id="13"/>
            <p:cNvGrpSpPr/>
            <p:nvPr/>
          </p:nvGrpSpPr>
          <p:grpSpPr>
            <a:xfrm rot="0">
              <a:off x="372893" y="0"/>
              <a:ext cx="20895013" cy="11491100"/>
              <a:chOff x="0" y="0"/>
              <a:chExt cx="3755131" cy="2065114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0" y="0"/>
                <a:ext cx="3755131" cy="2065114"/>
              </a:xfrm>
              <a:custGeom>
                <a:avLst/>
                <a:gdLst/>
                <a:ahLst/>
                <a:cxnLst/>
                <a:rect r="r" b="b" t="t" l="l"/>
                <a:pathLst>
                  <a:path h="2065114" w="3755131">
                    <a:moveTo>
                      <a:pt x="12845" y="0"/>
                    </a:moveTo>
                    <a:lnTo>
                      <a:pt x="3742286" y="0"/>
                    </a:lnTo>
                    <a:cubicBezTo>
                      <a:pt x="3749380" y="0"/>
                      <a:pt x="3755131" y="5751"/>
                      <a:pt x="3755131" y="12845"/>
                    </a:cubicBezTo>
                    <a:lnTo>
                      <a:pt x="3755131" y="2052269"/>
                    </a:lnTo>
                    <a:cubicBezTo>
                      <a:pt x="3755131" y="2059363"/>
                      <a:pt x="3749380" y="2065114"/>
                      <a:pt x="3742286" y="2065114"/>
                    </a:cubicBezTo>
                    <a:lnTo>
                      <a:pt x="12845" y="2065114"/>
                    </a:lnTo>
                    <a:cubicBezTo>
                      <a:pt x="5751" y="2065114"/>
                      <a:pt x="0" y="2059363"/>
                      <a:pt x="0" y="2052269"/>
                    </a:cubicBezTo>
                    <a:lnTo>
                      <a:pt x="0" y="12845"/>
                    </a:lnTo>
                    <a:cubicBezTo>
                      <a:pt x="0" y="5751"/>
                      <a:pt x="5751" y="0"/>
                      <a:pt x="12845" y="0"/>
                    </a:cubicBezTo>
                    <a:close/>
                  </a:path>
                </a:pathLst>
              </a:custGeom>
              <a:solidFill>
                <a:srgbClr val="013A23"/>
              </a:solidFill>
            </p:spPr>
          </p:sp>
          <p:sp>
            <p:nvSpPr>
              <p:cNvPr name="TextBox 15" id="15"/>
              <p:cNvSpPr txBox="true"/>
              <p:nvPr/>
            </p:nvSpPr>
            <p:spPr>
              <a:xfrm>
                <a:off x="0" y="-104775"/>
                <a:ext cx="3755131" cy="2169889"/>
              </a:xfrm>
              <a:prstGeom prst="rect">
                <a:avLst/>
              </a:prstGeom>
            </p:spPr>
            <p:txBody>
              <a:bodyPr anchor="ctr" rtlCol="false" tIns="55836" lIns="55836" bIns="55836" rIns="55836"/>
              <a:lstStyle/>
              <a:p>
                <a:pPr algn="ctr">
                  <a:lnSpc>
                    <a:spcPts val="3531"/>
                  </a:lnSpc>
                </a:pPr>
              </a:p>
            </p:txBody>
          </p:sp>
        </p:grpSp>
        <p:sp>
          <p:nvSpPr>
            <p:cNvPr name="Freeform 16" id="16"/>
            <p:cNvSpPr/>
            <p:nvPr/>
          </p:nvSpPr>
          <p:spPr>
            <a:xfrm flipH="false" flipV="false" rot="0">
              <a:off x="10820400" y="0"/>
              <a:ext cx="10447507" cy="10758517"/>
            </a:xfrm>
            <a:custGeom>
              <a:avLst/>
              <a:gdLst/>
              <a:ahLst/>
              <a:cxnLst/>
              <a:rect r="r" b="b" t="t" l="l"/>
              <a:pathLst>
                <a:path h="10758517" w="10447507">
                  <a:moveTo>
                    <a:pt x="0" y="0"/>
                  </a:moveTo>
                  <a:lnTo>
                    <a:pt x="10447507" y="0"/>
                  </a:lnTo>
                  <a:lnTo>
                    <a:pt x="10447507" y="10758517"/>
                  </a:lnTo>
                  <a:lnTo>
                    <a:pt x="0" y="107585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46000"/>
              </a:blip>
              <a:stretch>
                <a:fillRect l="-4994" t="0" r="-4994" b="-6809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372893" y="0"/>
              <a:ext cx="10447507" cy="10758517"/>
            </a:xfrm>
            <a:custGeom>
              <a:avLst/>
              <a:gdLst/>
              <a:ahLst/>
              <a:cxnLst/>
              <a:rect r="r" b="b" t="t" l="l"/>
              <a:pathLst>
                <a:path h="10758517" w="10447507">
                  <a:moveTo>
                    <a:pt x="0" y="0"/>
                  </a:moveTo>
                  <a:lnTo>
                    <a:pt x="10447507" y="0"/>
                  </a:lnTo>
                  <a:lnTo>
                    <a:pt x="10447507" y="10758517"/>
                  </a:lnTo>
                  <a:lnTo>
                    <a:pt x="0" y="107585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46000"/>
              </a:blip>
              <a:stretch>
                <a:fillRect l="-2824" t="0" r="-2824" b="-2594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0" y="10698432"/>
              <a:ext cx="10820400" cy="732582"/>
            </a:xfrm>
            <a:custGeom>
              <a:avLst/>
              <a:gdLst/>
              <a:ahLst/>
              <a:cxnLst/>
              <a:rect r="r" b="b" t="t" l="l"/>
              <a:pathLst>
                <a:path h="732582" w="10820400">
                  <a:moveTo>
                    <a:pt x="0" y="0"/>
                  </a:moveTo>
                  <a:lnTo>
                    <a:pt x="10820400" y="0"/>
                  </a:lnTo>
                  <a:lnTo>
                    <a:pt x="10820400" y="732582"/>
                  </a:lnTo>
                  <a:lnTo>
                    <a:pt x="0" y="7325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98000"/>
              </a:blip>
              <a:stretch>
                <a:fillRect l="0" t="-1340223" r="0" b="-36798"/>
              </a:stretch>
            </a:blipFill>
          </p:spPr>
        </p:sp>
        <p:grpSp>
          <p:nvGrpSpPr>
            <p:cNvPr name="Group 19" id="19"/>
            <p:cNvGrpSpPr/>
            <p:nvPr/>
          </p:nvGrpSpPr>
          <p:grpSpPr>
            <a:xfrm rot="0">
              <a:off x="0" y="10758517"/>
              <a:ext cx="21640800" cy="732582"/>
              <a:chOff x="0" y="0"/>
              <a:chExt cx="3889159" cy="131655"/>
            </a:xfrm>
          </p:grpSpPr>
          <p:sp>
            <p:nvSpPr>
              <p:cNvPr name="Freeform 20" id="20"/>
              <p:cNvSpPr/>
              <p:nvPr/>
            </p:nvSpPr>
            <p:spPr>
              <a:xfrm flipH="false" flipV="false" rot="0">
                <a:off x="0" y="0"/>
                <a:ext cx="3889160" cy="131655"/>
              </a:xfrm>
              <a:custGeom>
                <a:avLst/>
                <a:gdLst/>
                <a:ahLst/>
                <a:cxnLst/>
                <a:rect r="r" b="b" t="t" l="l"/>
                <a:pathLst>
                  <a:path h="131655" w="3889160">
                    <a:moveTo>
                      <a:pt x="0" y="0"/>
                    </a:moveTo>
                    <a:lnTo>
                      <a:pt x="3889160" y="0"/>
                    </a:lnTo>
                    <a:lnTo>
                      <a:pt x="3889160" y="131655"/>
                    </a:lnTo>
                    <a:lnTo>
                      <a:pt x="0" y="131655"/>
                    </a:lnTo>
                    <a:close/>
                  </a:path>
                </a:pathLst>
              </a:custGeom>
              <a:solidFill>
                <a:srgbClr val="9FA6AE"/>
              </a:solidFill>
            </p:spPr>
          </p:sp>
          <p:sp>
            <p:nvSpPr>
              <p:cNvPr name="TextBox 21" id="21"/>
              <p:cNvSpPr txBox="true"/>
              <p:nvPr/>
            </p:nvSpPr>
            <p:spPr>
              <a:xfrm>
                <a:off x="0" y="-104775"/>
                <a:ext cx="3889159" cy="236430"/>
              </a:xfrm>
              <a:prstGeom prst="rect">
                <a:avLst/>
              </a:prstGeom>
            </p:spPr>
            <p:txBody>
              <a:bodyPr anchor="ctr" rtlCol="false" tIns="55836" lIns="55836" bIns="55836" rIns="55836"/>
              <a:lstStyle/>
              <a:p>
                <a:pPr algn="ctr">
                  <a:lnSpc>
                    <a:spcPts val="3531"/>
                  </a:lnSpc>
                </a:pPr>
              </a:p>
            </p:txBody>
          </p:sp>
        </p:grpSp>
        <p:sp>
          <p:nvSpPr>
            <p:cNvPr name="Freeform 22" id="22"/>
            <p:cNvSpPr/>
            <p:nvPr/>
          </p:nvSpPr>
          <p:spPr>
            <a:xfrm flipH="false" flipV="false" rot="0">
              <a:off x="10820400" y="10698432"/>
              <a:ext cx="10820400" cy="732582"/>
            </a:xfrm>
            <a:custGeom>
              <a:avLst/>
              <a:gdLst/>
              <a:ahLst/>
              <a:cxnLst/>
              <a:rect r="r" b="b" t="t" l="l"/>
              <a:pathLst>
                <a:path h="732582" w="10820400">
                  <a:moveTo>
                    <a:pt x="0" y="0"/>
                  </a:moveTo>
                  <a:lnTo>
                    <a:pt x="10820400" y="0"/>
                  </a:lnTo>
                  <a:lnTo>
                    <a:pt x="10820400" y="732582"/>
                  </a:lnTo>
                  <a:lnTo>
                    <a:pt x="0" y="7325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98000"/>
              </a:blip>
              <a:stretch>
                <a:fillRect l="0" t="-1340223" r="0" b="-36798"/>
              </a:stretch>
            </a:blipFill>
          </p:spPr>
        </p:sp>
        <p:sp>
          <p:nvSpPr>
            <p:cNvPr name="Freeform 23" id="23"/>
            <p:cNvSpPr/>
            <p:nvPr/>
          </p:nvSpPr>
          <p:spPr>
            <a:xfrm flipH="false" flipV="false" rot="0">
              <a:off x="0" y="10698432"/>
              <a:ext cx="10820400" cy="732582"/>
            </a:xfrm>
            <a:custGeom>
              <a:avLst/>
              <a:gdLst/>
              <a:ahLst/>
              <a:cxnLst/>
              <a:rect r="r" b="b" t="t" l="l"/>
              <a:pathLst>
                <a:path h="732582" w="10820400">
                  <a:moveTo>
                    <a:pt x="0" y="0"/>
                  </a:moveTo>
                  <a:lnTo>
                    <a:pt x="10820400" y="0"/>
                  </a:lnTo>
                  <a:lnTo>
                    <a:pt x="10820400" y="732582"/>
                  </a:lnTo>
                  <a:lnTo>
                    <a:pt x="0" y="7325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98000"/>
              </a:blip>
              <a:stretch>
                <a:fillRect l="0" t="-1340223" r="0" b="-36798"/>
              </a:stretch>
            </a:blipFill>
          </p:spPr>
        </p:sp>
      </p:grpSp>
      <p:sp>
        <p:nvSpPr>
          <p:cNvPr name="TextBox 24" id="24"/>
          <p:cNvSpPr txBox="true"/>
          <p:nvPr/>
        </p:nvSpPr>
        <p:spPr>
          <a:xfrm rot="0">
            <a:off x="1970931" y="1438275"/>
            <a:ext cx="7435402" cy="17497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650"/>
              </a:lnSpc>
            </a:pPr>
            <a:r>
              <a:rPr lang="en-US" sz="14213" spc="-781">
                <a:solidFill>
                  <a:srgbClr val="FFFFFF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Floods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542302" y="3798094"/>
            <a:ext cx="9638190" cy="49651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44533" indent="-272266" lvl="1">
              <a:lnSpc>
                <a:spcPts val="3531"/>
              </a:lnSpc>
              <a:buAutoNum type="arabicPeriod" startAt="1"/>
            </a:pPr>
            <a:r>
              <a:rPr lang="en-US" sz="2522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How much water is there? THINK: Can it be cleaned up with a wet-vac?</a:t>
            </a:r>
          </a:p>
          <a:p>
            <a:pPr algn="l" marL="544533" indent="-272266" lvl="1">
              <a:lnSpc>
                <a:spcPts val="3531"/>
              </a:lnSpc>
              <a:buAutoNum type="arabicPeriod" startAt="1"/>
            </a:pPr>
            <a:r>
              <a:rPr lang="en-US" sz="2522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Do you know where the water is coming from? - if no and you’re not on the top floor you need to start at the top of the building and see where the source could be</a:t>
            </a:r>
          </a:p>
          <a:p>
            <a:pPr algn="l" marL="544533" indent="-272266" lvl="1">
              <a:lnSpc>
                <a:spcPts val="3531"/>
              </a:lnSpc>
              <a:buAutoNum type="arabicPeriod" startAt="1"/>
            </a:pPr>
            <a:r>
              <a:rPr lang="en-US" sz="2522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Can you stop the flow of the water? THINK: Turn off the valve under the sink or toilet</a:t>
            </a:r>
          </a:p>
          <a:p>
            <a:pPr algn="l" marL="544533" indent="-272266" lvl="1">
              <a:lnSpc>
                <a:spcPts val="3531"/>
              </a:lnSpc>
              <a:buAutoNum type="arabicPeriod" startAt="1"/>
            </a:pPr>
            <a:r>
              <a:rPr lang="en-US" sz="2522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 Is the water clean </a:t>
            </a:r>
          </a:p>
          <a:p>
            <a:pPr algn="l" marL="1633598" indent="-408400" lvl="3">
              <a:lnSpc>
                <a:spcPts val="3531"/>
              </a:lnSpc>
              <a:buAutoNum type="romanLcPeriod" startAt="1"/>
            </a:pPr>
            <a:r>
              <a:rPr lang="en-US" sz="2522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If it is sewage that is </a:t>
            </a:r>
            <a:r>
              <a:rPr lang="en-US" sz="2522" u="sng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!! not your job !!</a:t>
            </a:r>
            <a:r>
              <a:rPr lang="en-US" sz="2522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, call RLM on-call </a:t>
            </a:r>
          </a:p>
          <a:p>
            <a:pPr algn="l" marL="1633598" indent="-408400" lvl="3">
              <a:lnSpc>
                <a:spcPts val="3531"/>
              </a:lnSpc>
              <a:buAutoNum type="romanLcPeriod" startAt="1"/>
            </a:pPr>
            <a:r>
              <a:rPr lang="en-US" sz="2522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Only water can be wet vaced, use megasorb for everything else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970931" y="3140385"/>
            <a:ext cx="10298830" cy="6094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036"/>
              </a:lnSpc>
              <a:spcBef>
                <a:spcPct val="0"/>
              </a:spcBef>
            </a:pPr>
            <a:r>
              <a:rPr lang="en-US" sz="3737">
                <a:solidFill>
                  <a:srgbClr val="F9BB00"/>
                </a:solidFill>
                <a:latin typeface="Jua"/>
                <a:ea typeface="Jua"/>
                <a:cs typeface="Jua"/>
                <a:sym typeface="Jua"/>
              </a:rPr>
              <a:t>Questions to ask when addressing a flood</a:t>
            </a:r>
          </a:p>
        </p:txBody>
      </p:sp>
      <p:grpSp>
        <p:nvGrpSpPr>
          <p:cNvPr name="Group 27" id="27"/>
          <p:cNvGrpSpPr/>
          <p:nvPr/>
        </p:nvGrpSpPr>
        <p:grpSpPr>
          <a:xfrm rot="0">
            <a:off x="11287649" y="1543791"/>
            <a:ext cx="4815105" cy="6711341"/>
            <a:chOff x="0" y="0"/>
            <a:chExt cx="4959172" cy="6912142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-7620"/>
              <a:ext cx="4964252" cy="6922303"/>
            </a:xfrm>
            <a:custGeom>
              <a:avLst/>
              <a:gdLst/>
              <a:ahLst/>
              <a:cxnLst/>
              <a:rect r="r" b="b" t="t" l="l"/>
              <a:pathLst>
                <a:path h="6922303" w="4964252">
                  <a:moveTo>
                    <a:pt x="3508725" y="6828568"/>
                  </a:moveTo>
                  <a:cubicBezTo>
                    <a:pt x="3480029" y="6839735"/>
                    <a:pt x="3457855" y="6854624"/>
                    <a:pt x="3435681" y="6858346"/>
                  </a:cubicBezTo>
                  <a:cubicBezTo>
                    <a:pt x="3310463" y="6873235"/>
                    <a:pt x="3186549" y="6888124"/>
                    <a:pt x="3061330" y="6901151"/>
                  </a:cubicBezTo>
                  <a:cubicBezTo>
                    <a:pt x="2997416" y="6906735"/>
                    <a:pt x="2933503" y="6912318"/>
                    <a:pt x="2869589" y="6914179"/>
                  </a:cubicBezTo>
                  <a:cubicBezTo>
                    <a:pt x="2800458" y="6917901"/>
                    <a:pt x="2731327" y="6922303"/>
                    <a:pt x="2663501" y="6919762"/>
                  </a:cubicBezTo>
                  <a:cubicBezTo>
                    <a:pt x="2598283" y="6917901"/>
                    <a:pt x="2533065" y="6912318"/>
                    <a:pt x="2470455" y="6895568"/>
                  </a:cubicBezTo>
                  <a:cubicBezTo>
                    <a:pt x="2389585" y="6875096"/>
                    <a:pt x="2307411" y="6875096"/>
                    <a:pt x="2227845" y="6856485"/>
                  </a:cubicBezTo>
                  <a:cubicBezTo>
                    <a:pt x="2020452" y="6808096"/>
                    <a:pt x="1809146" y="6821124"/>
                    <a:pt x="1600448" y="6800652"/>
                  </a:cubicBezTo>
                  <a:cubicBezTo>
                    <a:pt x="1483056" y="6789485"/>
                    <a:pt x="1365664" y="6763429"/>
                    <a:pt x="1248271" y="6741096"/>
                  </a:cubicBezTo>
                  <a:cubicBezTo>
                    <a:pt x="1115227" y="6716902"/>
                    <a:pt x="982182" y="6688985"/>
                    <a:pt x="847833" y="6662930"/>
                  </a:cubicBezTo>
                  <a:cubicBezTo>
                    <a:pt x="750006" y="6644319"/>
                    <a:pt x="650875" y="6625708"/>
                    <a:pt x="553048" y="6607097"/>
                  </a:cubicBezTo>
                  <a:cubicBezTo>
                    <a:pt x="550439" y="6607097"/>
                    <a:pt x="547831" y="6605236"/>
                    <a:pt x="545222" y="6605236"/>
                  </a:cubicBezTo>
                  <a:cubicBezTo>
                    <a:pt x="463047" y="6554985"/>
                    <a:pt x="375655" y="6515903"/>
                    <a:pt x="300003" y="6450764"/>
                  </a:cubicBezTo>
                  <a:cubicBezTo>
                    <a:pt x="172175" y="6339098"/>
                    <a:pt x="117392" y="6160432"/>
                    <a:pt x="112175" y="5950127"/>
                  </a:cubicBezTo>
                  <a:cubicBezTo>
                    <a:pt x="110870" y="5877544"/>
                    <a:pt x="104349" y="5806822"/>
                    <a:pt x="104349" y="5734239"/>
                  </a:cubicBezTo>
                  <a:cubicBezTo>
                    <a:pt x="105653" y="5633739"/>
                    <a:pt x="110870" y="5535100"/>
                    <a:pt x="114784" y="5436462"/>
                  </a:cubicBezTo>
                  <a:cubicBezTo>
                    <a:pt x="125218" y="5142407"/>
                    <a:pt x="130436" y="4848353"/>
                    <a:pt x="114784" y="4554299"/>
                  </a:cubicBezTo>
                  <a:cubicBezTo>
                    <a:pt x="100436" y="4290022"/>
                    <a:pt x="87392" y="4027606"/>
                    <a:pt x="73044" y="3763329"/>
                  </a:cubicBezTo>
                  <a:cubicBezTo>
                    <a:pt x="63914" y="3593969"/>
                    <a:pt x="52174" y="3426469"/>
                    <a:pt x="44348" y="3257108"/>
                  </a:cubicBezTo>
                  <a:cubicBezTo>
                    <a:pt x="39131" y="3145442"/>
                    <a:pt x="40435" y="3031915"/>
                    <a:pt x="35218" y="2920249"/>
                  </a:cubicBezTo>
                  <a:cubicBezTo>
                    <a:pt x="32609" y="2856971"/>
                    <a:pt x="18261" y="2795555"/>
                    <a:pt x="16957" y="2732277"/>
                  </a:cubicBezTo>
                  <a:cubicBezTo>
                    <a:pt x="11739" y="2579666"/>
                    <a:pt x="10435" y="2425195"/>
                    <a:pt x="7826" y="2270723"/>
                  </a:cubicBezTo>
                  <a:cubicBezTo>
                    <a:pt x="6522" y="2211168"/>
                    <a:pt x="0" y="2151612"/>
                    <a:pt x="1304" y="2092057"/>
                  </a:cubicBezTo>
                  <a:cubicBezTo>
                    <a:pt x="2609" y="1999002"/>
                    <a:pt x="10435" y="1905947"/>
                    <a:pt x="11739" y="1812891"/>
                  </a:cubicBezTo>
                  <a:cubicBezTo>
                    <a:pt x="13044" y="1704947"/>
                    <a:pt x="5217" y="1597003"/>
                    <a:pt x="7826" y="1490920"/>
                  </a:cubicBezTo>
                  <a:cubicBezTo>
                    <a:pt x="7826" y="1388560"/>
                    <a:pt x="16957" y="1288060"/>
                    <a:pt x="26087" y="1185699"/>
                  </a:cubicBezTo>
                  <a:cubicBezTo>
                    <a:pt x="28696" y="1150338"/>
                    <a:pt x="46957" y="1118699"/>
                    <a:pt x="52174" y="1083338"/>
                  </a:cubicBezTo>
                  <a:cubicBezTo>
                    <a:pt x="74348" y="908395"/>
                    <a:pt x="97827" y="733451"/>
                    <a:pt x="155219" y="571535"/>
                  </a:cubicBezTo>
                  <a:cubicBezTo>
                    <a:pt x="168262" y="536174"/>
                    <a:pt x="189132" y="504535"/>
                    <a:pt x="208697" y="476618"/>
                  </a:cubicBezTo>
                  <a:cubicBezTo>
                    <a:pt x="215219" y="467313"/>
                    <a:pt x="230872" y="472896"/>
                    <a:pt x="234785" y="472896"/>
                  </a:cubicBezTo>
                  <a:cubicBezTo>
                    <a:pt x="243915" y="448702"/>
                    <a:pt x="249133" y="424507"/>
                    <a:pt x="259567" y="413341"/>
                  </a:cubicBezTo>
                  <a:cubicBezTo>
                    <a:pt x="315655" y="351924"/>
                    <a:pt x="374351" y="307258"/>
                    <a:pt x="447395" y="296091"/>
                  </a:cubicBezTo>
                  <a:cubicBezTo>
                    <a:pt x="502178" y="286786"/>
                    <a:pt x="555657" y="253286"/>
                    <a:pt x="610440" y="234675"/>
                  </a:cubicBezTo>
                  <a:cubicBezTo>
                    <a:pt x="676962" y="212342"/>
                    <a:pt x="743485" y="186286"/>
                    <a:pt x="812616" y="173258"/>
                  </a:cubicBezTo>
                  <a:cubicBezTo>
                    <a:pt x="875225" y="162092"/>
                    <a:pt x="935225" y="137897"/>
                    <a:pt x="999139" y="130453"/>
                  </a:cubicBezTo>
                  <a:cubicBezTo>
                    <a:pt x="1064357" y="123008"/>
                    <a:pt x="1129575" y="100675"/>
                    <a:pt x="1196097" y="93231"/>
                  </a:cubicBezTo>
                  <a:cubicBezTo>
                    <a:pt x="1376098" y="74620"/>
                    <a:pt x="1557404" y="61592"/>
                    <a:pt x="1737406" y="46703"/>
                  </a:cubicBezTo>
                  <a:cubicBezTo>
                    <a:pt x="1781754" y="42981"/>
                    <a:pt x="1826102" y="46703"/>
                    <a:pt x="1870450" y="48564"/>
                  </a:cubicBezTo>
                  <a:cubicBezTo>
                    <a:pt x="1892625" y="50425"/>
                    <a:pt x="1914799" y="57870"/>
                    <a:pt x="1938277" y="61592"/>
                  </a:cubicBezTo>
                  <a:cubicBezTo>
                    <a:pt x="1948712" y="63453"/>
                    <a:pt x="1959147" y="57870"/>
                    <a:pt x="1969582" y="57870"/>
                  </a:cubicBezTo>
                  <a:cubicBezTo>
                    <a:pt x="2000886" y="57870"/>
                    <a:pt x="2033495" y="57870"/>
                    <a:pt x="2064800" y="56009"/>
                  </a:cubicBezTo>
                  <a:cubicBezTo>
                    <a:pt x="2124800" y="52287"/>
                    <a:pt x="2186105" y="42981"/>
                    <a:pt x="2246106" y="42981"/>
                  </a:cubicBezTo>
                  <a:cubicBezTo>
                    <a:pt x="2304802" y="42981"/>
                    <a:pt x="2363498" y="48564"/>
                    <a:pt x="2422194" y="52287"/>
                  </a:cubicBezTo>
                  <a:lnTo>
                    <a:pt x="2469151" y="52287"/>
                  </a:lnTo>
                  <a:cubicBezTo>
                    <a:pt x="2540891" y="48564"/>
                    <a:pt x="2611326" y="48564"/>
                    <a:pt x="2683066" y="42981"/>
                  </a:cubicBezTo>
                  <a:cubicBezTo>
                    <a:pt x="2752197" y="37398"/>
                    <a:pt x="2820024" y="24370"/>
                    <a:pt x="2889155" y="18787"/>
                  </a:cubicBezTo>
                  <a:cubicBezTo>
                    <a:pt x="2921764" y="15064"/>
                    <a:pt x="2955677" y="15064"/>
                    <a:pt x="2988286" y="24370"/>
                  </a:cubicBezTo>
                  <a:cubicBezTo>
                    <a:pt x="3037851" y="37398"/>
                    <a:pt x="3084808" y="44842"/>
                    <a:pt x="3134374" y="24370"/>
                  </a:cubicBezTo>
                  <a:cubicBezTo>
                    <a:pt x="3152635" y="16926"/>
                    <a:pt x="3176113" y="29953"/>
                    <a:pt x="3196983" y="33675"/>
                  </a:cubicBezTo>
                  <a:cubicBezTo>
                    <a:pt x="3206114" y="35537"/>
                    <a:pt x="3216549" y="39259"/>
                    <a:pt x="3221766" y="33675"/>
                  </a:cubicBezTo>
                  <a:cubicBezTo>
                    <a:pt x="3256984" y="0"/>
                    <a:pt x="3289593" y="6350"/>
                    <a:pt x="3323506" y="37398"/>
                  </a:cubicBezTo>
                  <a:cubicBezTo>
                    <a:pt x="3327419" y="41120"/>
                    <a:pt x="3337854" y="31814"/>
                    <a:pt x="3345680" y="31814"/>
                  </a:cubicBezTo>
                  <a:cubicBezTo>
                    <a:pt x="3376985" y="31814"/>
                    <a:pt x="3408289" y="31814"/>
                    <a:pt x="3440898" y="33675"/>
                  </a:cubicBezTo>
                  <a:cubicBezTo>
                    <a:pt x="3464377" y="35537"/>
                    <a:pt x="3486551" y="46703"/>
                    <a:pt x="3510030" y="50425"/>
                  </a:cubicBezTo>
                  <a:cubicBezTo>
                    <a:pt x="3560899" y="59731"/>
                    <a:pt x="3613074" y="74620"/>
                    <a:pt x="3665248" y="74620"/>
                  </a:cubicBezTo>
                  <a:cubicBezTo>
                    <a:pt x="3763075" y="76481"/>
                    <a:pt x="3860902" y="82064"/>
                    <a:pt x="3957424" y="111842"/>
                  </a:cubicBezTo>
                  <a:cubicBezTo>
                    <a:pt x="4047425" y="139758"/>
                    <a:pt x="4140035" y="139758"/>
                    <a:pt x="4231340" y="162092"/>
                  </a:cubicBezTo>
                  <a:cubicBezTo>
                    <a:pt x="4286123" y="175119"/>
                    <a:pt x="4342210" y="199314"/>
                    <a:pt x="4389167" y="238397"/>
                  </a:cubicBezTo>
                  <a:cubicBezTo>
                    <a:pt x="4440037" y="279341"/>
                    <a:pt x="4479168" y="346341"/>
                    <a:pt x="4524820" y="402174"/>
                  </a:cubicBezTo>
                  <a:cubicBezTo>
                    <a:pt x="4541777" y="422646"/>
                    <a:pt x="4566560" y="437535"/>
                    <a:pt x="4578299" y="463591"/>
                  </a:cubicBezTo>
                  <a:cubicBezTo>
                    <a:pt x="4612213" y="534313"/>
                    <a:pt x="4642213" y="608757"/>
                    <a:pt x="4672213" y="683201"/>
                  </a:cubicBezTo>
                  <a:cubicBezTo>
                    <a:pt x="4694387" y="737173"/>
                    <a:pt x="4716561" y="793006"/>
                    <a:pt x="4733518" y="848839"/>
                  </a:cubicBezTo>
                  <a:cubicBezTo>
                    <a:pt x="4751779" y="913978"/>
                    <a:pt x="4766127" y="980978"/>
                    <a:pt x="4780475" y="1049839"/>
                  </a:cubicBezTo>
                  <a:cubicBezTo>
                    <a:pt x="4802649" y="1157783"/>
                    <a:pt x="4828736" y="1265727"/>
                    <a:pt x="4843084" y="1377393"/>
                  </a:cubicBezTo>
                  <a:cubicBezTo>
                    <a:pt x="4863954" y="1533726"/>
                    <a:pt x="4874389" y="1693781"/>
                    <a:pt x="4890041" y="1851975"/>
                  </a:cubicBezTo>
                  <a:cubicBezTo>
                    <a:pt x="4895258" y="1904086"/>
                    <a:pt x="4901780" y="1956197"/>
                    <a:pt x="4904389" y="2008307"/>
                  </a:cubicBezTo>
                  <a:cubicBezTo>
                    <a:pt x="4912215" y="2157196"/>
                    <a:pt x="4917432" y="2304223"/>
                    <a:pt x="4923954" y="2453111"/>
                  </a:cubicBezTo>
                  <a:cubicBezTo>
                    <a:pt x="4933085" y="2637361"/>
                    <a:pt x="4946129" y="2819749"/>
                    <a:pt x="4952650" y="3003998"/>
                  </a:cubicBezTo>
                  <a:cubicBezTo>
                    <a:pt x="4959172" y="3180803"/>
                    <a:pt x="4964252" y="3359469"/>
                    <a:pt x="4961712" y="3538136"/>
                  </a:cubicBezTo>
                  <a:cubicBezTo>
                    <a:pt x="4957868" y="3835912"/>
                    <a:pt x="4947433" y="4131828"/>
                    <a:pt x="4936998" y="4429605"/>
                  </a:cubicBezTo>
                  <a:cubicBezTo>
                    <a:pt x="4930476" y="4613854"/>
                    <a:pt x="4921345" y="4796242"/>
                    <a:pt x="4908302" y="4978631"/>
                  </a:cubicBezTo>
                  <a:cubicBezTo>
                    <a:pt x="4895258" y="5161019"/>
                    <a:pt x="4875693" y="5341546"/>
                    <a:pt x="4861345" y="5523934"/>
                  </a:cubicBezTo>
                  <a:cubicBezTo>
                    <a:pt x="4850910" y="5650489"/>
                    <a:pt x="4848302" y="5777044"/>
                    <a:pt x="4836562" y="5901739"/>
                  </a:cubicBezTo>
                  <a:cubicBezTo>
                    <a:pt x="4826128" y="6015265"/>
                    <a:pt x="4786997" y="6115765"/>
                    <a:pt x="4734822" y="6199515"/>
                  </a:cubicBezTo>
                  <a:cubicBezTo>
                    <a:pt x="4691779" y="6270237"/>
                    <a:pt x="4657865" y="6350264"/>
                    <a:pt x="4613517" y="6419125"/>
                  </a:cubicBezTo>
                  <a:cubicBezTo>
                    <a:pt x="4574386" y="6480542"/>
                    <a:pt x="4531342" y="6541958"/>
                    <a:pt x="4463516" y="6543819"/>
                  </a:cubicBezTo>
                  <a:cubicBezTo>
                    <a:pt x="4447863" y="6543819"/>
                    <a:pt x="4433515" y="6566152"/>
                    <a:pt x="4417863" y="6577319"/>
                  </a:cubicBezTo>
                  <a:cubicBezTo>
                    <a:pt x="4351341" y="6618264"/>
                    <a:pt x="4282210" y="6653624"/>
                    <a:pt x="4216992" y="6698291"/>
                  </a:cubicBezTo>
                  <a:cubicBezTo>
                    <a:pt x="4096991" y="6780179"/>
                    <a:pt x="3967859" y="6793207"/>
                    <a:pt x="3838728" y="6800652"/>
                  </a:cubicBezTo>
                  <a:cubicBezTo>
                    <a:pt x="3789162" y="6804374"/>
                    <a:pt x="3738292" y="6798791"/>
                    <a:pt x="3688726" y="6804374"/>
                  </a:cubicBezTo>
                  <a:cubicBezTo>
                    <a:pt x="3663944" y="6806234"/>
                    <a:pt x="3640465" y="6822985"/>
                    <a:pt x="3616987" y="6830429"/>
                  </a:cubicBezTo>
                  <a:cubicBezTo>
                    <a:pt x="3606552" y="6834151"/>
                    <a:pt x="3596117" y="6832291"/>
                    <a:pt x="3584378" y="6834151"/>
                  </a:cubicBezTo>
                  <a:cubicBezTo>
                    <a:pt x="3568726" y="6836013"/>
                    <a:pt x="3553073" y="6841596"/>
                    <a:pt x="3537421" y="6839735"/>
                  </a:cubicBezTo>
                  <a:cubicBezTo>
                    <a:pt x="3521769" y="6836013"/>
                    <a:pt x="3511334" y="6828568"/>
                    <a:pt x="3508725" y="6828568"/>
                  </a:cubicBezTo>
                  <a:close/>
                </a:path>
              </a:pathLst>
            </a:custGeom>
            <a:blipFill>
              <a:blip r:embed="rId5"/>
              <a:stretch>
                <a:fillRect l="-8332" t="0" r="-7851" b="0"/>
              </a:stretch>
            </a:blipFill>
            <a:ln w="76200" cap="sq">
              <a:solidFill>
                <a:srgbClr val="FFFFFF"/>
              </a:solidFill>
              <a:prstDash val="solid"/>
              <a:miter/>
            </a:ln>
          </p:spPr>
        </p:sp>
      </p:grpSp>
    </p:spTree>
  </p:cSld>
  <p:clrMapOvr>
    <a:masterClrMapping/>
  </p:clrMapOvr>
  <p:transition spd="slow">
    <p:push dir="l"/>
  </p:transition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1688887" y="6035929"/>
            <a:ext cx="21665775" cy="4461303"/>
            <a:chOff x="0" y="0"/>
            <a:chExt cx="28887700" cy="5948404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7428673" cy="3009590"/>
            </a:xfrm>
            <a:custGeom>
              <a:avLst/>
              <a:gdLst/>
              <a:ahLst/>
              <a:cxnLst/>
              <a:rect r="r" b="b" t="t" l="l"/>
              <a:pathLst>
                <a:path h="3009590" w="7428673">
                  <a:moveTo>
                    <a:pt x="0" y="0"/>
                  </a:moveTo>
                  <a:lnTo>
                    <a:pt x="7428673" y="0"/>
                  </a:lnTo>
                  <a:lnTo>
                    <a:pt x="7428673" y="3009590"/>
                  </a:lnTo>
                  <a:lnTo>
                    <a:pt x="0" y="30095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619" t="-36969" r="-2833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true" flipV="false" rot="0">
              <a:off x="7153009" y="0"/>
              <a:ext cx="7428673" cy="3009590"/>
            </a:xfrm>
            <a:custGeom>
              <a:avLst/>
              <a:gdLst/>
              <a:ahLst/>
              <a:cxnLst/>
              <a:rect r="r" b="b" t="t" l="l"/>
              <a:pathLst>
                <a:path h="3009590" w="7428673">
                  <a:moveTo>
                    <a:pt x="7428673" y="0"/>
                  </a:moveTo>
                  <a:lnTo>
                    <a:pt x="0" y="0"/>
                  </a:lnTo>
                  <a:lnTo>
                    <a:pt x="0" y="3009590"/>
                  </a:lnTo>
                  <a:lnTo>
                    <a:pt x="7428673" y="3009590"/>
                  </a:lnTo>
                  <a:lnTo>
                    <a:pt x="7428673" y="0"/>
                  </a:lnTo>
                  <a:close/>
                </a:path>
              </a:pathLst>
            </a:custGeom>
            <a:blipFill>
              <a:blip r:embed="rId3"/>
              <a:stretch>
                <a:fillRect l="-1619" t="-36969" r="-2833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14306018" y="0"/>
              <a:ext cx="7428673" cy="3009590"/>
            </a:xfrm>
            <a:custGeom>
              <a:avLst/>
              <a:gdLst/>
              <a:ahLst/>
              <a:cxnLst/>
              <a:rect r="r" b="b" t="t" l="l"/>
              <a:pathLst>
                <a:path h="3009590" w="7428673">
                  <a:moveTo>
                    <a:pt x="0" y="0"/>
                  </a:moveTo>
                  <a:lnTo>
                    <a:pt x="7428673" y="0"/>
                  </a:lnTo>
                  <a:lnTo>
                    <a:pt x="7428673" y="3009590"/>
                  </a:lnTo>
                  <a:lnTo>
                    <a:pt x="0" y="30095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619" t="-36969" r="-2833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true" flipV="false" rot="0">
              <a:off x="21459027" y="0"/>
              <a:ext cx="7428673" cy="3009590"/>
            </a:xfrm>
            <a:custGeom>
              <a:avLst/>
              <a:gdLst/>
              <a:ahLst/>
              <a:cxnLst/>
              <a:rect r="r" b="b" t="t" l="l"/>
              <a:pathLst>
                <a:path h="3009590" w="7428673">
                  <a:moveTo>
                    <a:pt x="7428673" y="0"/>
                  </a:moveTo>
                  <a:lnTo>
                    <a:pt x="0" y="0"/>
                  </a:lnTo>
                  <a:lnTo>
                    <a:pt x="0" y="3009590"/>
                  </a:lnTo>
                  <a:lnTo>
                    <a:pt x="7428673" y="3009590"/>
                  </a:lnTo>
                  <a:lnTo>
                    <a:pt x="7428673" y="0"/>
                  </a:lnTo>
                  <a:close/>
                </a:path>
              </a:pathLst>
            </a:custGeom>
            <a:blipFill>
              <a:blip r:embed="rId3"/>
              <a:stretch>
                <a:fillRect l="-1619" t="-36969" r="-2833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0" y="2938815"/>
              <a:ext cx="7428673" cy="3009590"/>
            </a:xfrm>
            <a:custGeom>
              <a:avLst/>
              <a:gdLst/>
              <a:ahLst/>
              <a:cxnLst/>
              <a:rect r="r" b="b" t="t" l="l"/>
              <a:pathLst>
                <a:path h="3009590" w="7428673">
                  <a:moveTo>
                    <a:pt x="0" y="0"/>
                  </a:moveTo>
                  <a:lnTo>
                    <a:pt x="7428673" y="0"/>
                  </a:lnTo>
                  <a:lnTo>
                    <a:pt x="7428673" y="3009589"/>
                  </a:lnTo>
                  <a:lnTo>
                    <a:pt x="0" y="30095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619" t="-36969" r="-2833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true" flipV="false" rot="0">
              <a:off x="7153009" y="2938815"/>
              <a:ext cx="7428673" cy="3009590"/>
            </a:xfrm>
            <a:custGeom>
              <a:avLst/>
              <a:gdLst/>
              <a:ahLst/>
              <a:cxnLst/>
              <a:rect r="r" b="b" t="t" l="l"/>
              <a:pathLst>
                <a:path h="3009590" w="7428673">
                  <a:moveTo>
                    <a:pt x="7428673" y="0"/>
                  </a:moveTo>
                  <a:lnTo>
                    <a:pt x="0" y="0"/>
                  </a:lnTo>
                  <a:lnTo>
                    <a:pt x="0" y="3009589"/>
                  </a:lnTo>
                  <a:lnTo>
                    <a:pt x="7428673" y="3009589"/>
                  </a:lnTo>
                  <a:lnTo>
                    <a:pt x="7428673" y="0"/>
                  </a:lnTo>
                  <a:close/>
                </a:path>
              </a:pathLst>
            </a:custGeom>
            <a:blipFill>
              <a:blip r:embed="rId3"/>
              <a:stretch>
                <a:fillRect l="-1619" t="-36969" r="-2833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14306018" y="2938815"/>
              <a:ext cx="7428673" cy="3009590"/>
            </a:xfrm>
            <a:custGeom>
              <a:avLst/>
              <a:gdLst/>
              <a:ahLst/>
              <a:cxnLst/>
              <a:rect r="r" b="b" t="t" l="l"/>
              <a:pathLst>
                <a:path h="3009590" w="7428673">
                  <a:moveTo>
                    <a:pt x="0" y="0"/>
                  </a:moveTo>
                  <a:lnTo>
                    <a:pt x="7428673" y="0"/>
                  </a:lnTo>
                  <a:lnTo>
                    <a:pt x="7428673" y="3009589"/>
                  </a:lnTo>
                  <a:lnTo>
                    <a:pt x="0" y="30095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619" t="-36969" r="-2833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true" flipV="false" rot="0">
              <a:off x="21459027" y="2938815"/>
              <a:ext cx="7428673" cy="3009590"/>
            </a:xfrm>
            <a:custGeom>
              <a:avLst/>
              <a:gdLst/>
              <a:ahLst/>
              <a:cxnLst/>
              <a:rect r="r" b="b" t="t" l="l"/>
              <a:pathLst>
                <a:path h="3009590" w="7428673">
                  <a:moveTo>
                    <a:pt x="7428673" y="0"/>
                  </a:moveTo>
                  <a:lnTo>
                    <a:pt x="0" y="0"/>
                  </a:lnTo>
                  <a:lnTo>
                    <a:pt x="0" y="3009589"/>
                  </a:lnTo>
                  <a:lnTo>
                    <a:pt x="7428673" y="3009589"/>
                  </a:lnTo>
                  <a:lnTo>
                    <a:pt x="7428673" y="0"/>
                  </a:lnTo>
                  <a:close/>
                </a:path>
              </a:pathLst>
            </a:custGeom>
            <a:blipFill>
              <a:blip r:embed="rId3"/>
              <a:stretch>
                <a:fillRect l="-1619" t="-36969" r="-2833" b="0"/>
              </a:stretch>
            </a:blip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1028700" y="834338"/>
            <a:ext cx="16230600" cy="8618325"/>
            <a:chOff x="0" y="0"/>
            <a:chExt cx="21640800" cy="11491100"/>
          </a:xfrm>
        </p:grpSpPr>
        <p:grpSp>
          <p:nvGrpSpPr>
            <p:cNvPr name="Group 13" id="13"/>
            <p:cNvGrpSpPr/>
            <p:nvPr/>
          </p:nvGrpSpPr>
          <p:grpSpPr>
            <a:xfrm rot="0">
              <a:off x="372893" y="0"/>
              <a:ext cx="20895013" cy="11491100"/>
              <a:chOff x="0" y="0"/>
              <a:chExt cx="3755131" cy="2065114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0" y="0"/>
                <a:ext cx="3755131" cy="2065114"/>
              </a:xfrm>
              <a:custGeom>
                <a:avLst/>
                <a:gdLst/>
                <a:ahLst/>
                <a:cxnLst/>
                <a:rect r="r" b="b" t="t" l="l"/>
                <a:pathLst>
                  <a:path h="2065114" w="3755131">
                    <a:moveTo>
                      <a:pt x="12845" y="0"/>
                    </a:moveTo>
                    <a:lnTo>
                      <a:pt x="3742286" y="0"/>
                    </a:lnTo>
                    <a:cubicBezTo>
                      <a:pt x="3749380" y="0"/>
                      <a:pt x="3755131" y="5751"/>
                      <a:pt x="3755131" y="12845"/>
                    </a:cubicBezTo>
                    <a:lnTo>
                      <a:pt x="3755131" y="2052269"/>
                    </a:lnTo>
                    <a:cubicBezTo>
                      <a:pt x="3755131" y="2059363"/>
                      <a:pt x="3749380" y="2065114"/>
                      <a:pt x="3742286" y="2065114"/>
                    </a:cubicBezTo>
                    <a:lnTo>
                      <a:pt x="12845" y="2065114"/>
                    </a:lnTo>
                    <a:cubicBezTo>
                      <a:pt x="5751" y="2065114"/>
                      <a:pt x="0" y="2059363"/>
                      <a:pt x="0" y="2052269"/>
                    </a:cubicBezTo>
                    <a:lnTo>
                      <a:pt x="0" y="12845"/>
                    </a:lnTo>
                    <a:cubicBezTo>
                      <a:pt x="0" y="5751"/>
                      <a:pt x="5751" y="0"/>
                      <a:pt x="12845" y="0"/>
                    </a:cubicBezTo>
                    <a:close/>
                  </a:path>
                </a:pathLst>
              </a:custGeom>
              <a:solidFill>
                <a:srgbClr val="013A23"/>
              </a:solidFill>
            </p:spPr>
          </p:sp>
          <p:sp>
            <p:nvSpPr>
              <p:cNvPr name="TextBox 15" id="15"/>
              <p:cNvSpPr txBox="true"/>
              <p:nvPr/>
            </p:nvSpPr>
            <p:spPr>
              <a:xfrm>
                <a:off x="0" y="-104775"/>
                <a:ext cx="3755131" cy="2169889"/>
              </a:xfrm>
              <a:prstGeom prst="rect">
                <a:avLst/>
              </a:prstGeom>
            </p:spPr>
            <p:txBody>
              <a:bodyPr anchor="ctr" rtlCol="false" tIns="55836" lIns="55836" bIns="55836" rIns="55836"/>
              <a:lstStyle/>
              <a:p>
                <a:pPr algn="ctr">
                  <a:lnSpc>
                    <a:spcPts val="3531"/>
                  </a:lnSpc>
                </a:pPr>
              </a:p>
            </p:txBody>
          </p:sp>
        </p:grpSp>
        <p:sp>
          <p:nvSpPr>
            <p:cNvPr name="Freeform 16" id="16"/>
            <p:cNvSpPr/>
            <p:nvPr/>
          </p:nvSpPr>
          <p:spPr>
            <a:xfrm flipH="false" flipV="false" rot="0">
              <a:off x="10820400" y="0"/>
              <a:ext cx="10447507" cy="10758517"/>
            </a:xfrm>
            <a:custGeom>
              <a:avLst/>
              <a:gdLst/>
              <a:ahLst/>
              <a:cxnLst/>
              <a:rect r="r" b="b" t="t" l="l"/>
              <a:pathLst>
                <a:path h="10758517" w="10447507">
                  <a:moveTo>
                    <a:pt x="0" y="0"/>
                  </a:moveTo>
                  <a:lnTo>
                    <a:pt x="10447507" y="0"/>
                  </a:lnTo>
                  <a:lnTo>
                    <a:pt x="10447507" y="10758517"/>
                  </a:lnTo>
                  <a:lnTo>
                    <a:pt x="0" y="107585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46000"/>
              </a:blip>
              <a:stretch>
                <a:fillRect l="-4994" t="0" r="-4994" b="-6809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372893" y="0"/>
              <a:ext cx="10447507" cy="10758517"/>
            </a:xfrm>
            <a:custGeom>
              <a:avLst/>
              <a:gdLst/>
              <a:ahLst/>
              <a:cxnLst/>
              <a:rect r="r" b="b" t="t" l="l"/>
              <a:pathLst>
                <a:path h="10758517" w="10447507">
                  <a:moveTo>
                    <a:pt x="0" y="0"/>
                  </a:moveTo>
                  <a:lnTo>
                    <a:pt x="10447507" y="0"/>
                  </a:lnTo>
                  <a:lnTo>
                    <a:pt x="10447507" y="10758517"/>
                  </a:lnTo>
                  <a:lnTo>
                    <a:pt x="0" y="107585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46000"/>
              </a:blip>
              <a:stretch>
                <a:fillRect l="-2824" t="0" r="-2824" b="-2594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0" y="10698432"/>
              <a:ext cx="10820400" cy="732582"/>
            </a:xfrm>
            <a:custGeom>
              <a:avLst/>
              <a:gdLst/>
              <a:ahLst/>
              <a:cxnLst/>
              <a:rect r="r" b="b" t="t" l="l"/>
              <a:pathLst>
                <a:path h="732582" w="10820400">
                  <a:moveTo>
                    <a:pt x="0" y="0"/>
                  </a:moveTo>
                  <a:lnTo>
                    <a:pt x="10820400" y="0"/>
                  </a:lnTo>
                  <a:lnTo>
                    <a:pt x="10820400" y="732582"/>
                  </a:lnTo>
                  <a:lnTo>
                    <a:pt x="0" y="7325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98000"/>
              </a:blip>
              <a:stretch>
                <a:fillRect l="0" t="-1340223" r="0" b="-36798"/>
              </a:stretch>
            </a:blipFill>
          </p:spPr>
        </p:sp>
        <p:grpSp>
          <p:nvGrpSpPr>
            <p:cNvPr name="Group 19" id="19"/>
            <p:cNvGrpSpPr/>
            <p:nvPr/>
          </p:nvGrpSpPr>
          <p:grpSpPr>
            <a:xfrm rot="0">
              <a:off x="0" y="10758517"/>
              <a:ext cx="21640800" cy="732582"/>
              <a:chOff x="0" y="0"/>
              <a:chExt cx="3889159" cy="131655"/>
            </a:xfrm>
          </p:grpSpPr>
          <p:sp>
            <p:nvSpPr>
              <p:cNvPr name="Freeform 20" id="20"/>
              <p:cNvSpPr/>
              <p:nvPr/>
            </p:nvSpPr>
            <p:spPr>
              <a:xfrm flipH="false" flipV="false" rot="0">
                <a:off x="0" y="0"/>
                <a:ext cx="3889160" cy="131655"/>
              </a:xfrm>
              <a:custGeom>
                <a:avLst/>
                <a:gdLst/>
                <a:ahLst/>
                <a:cxnLst/>
                <a:rect r="r" b="b" t="t" l="l"/>
                <a:pathLst>
                  <a:path h="131655" w="3889160">
                    <a:moveTo>
                      <a:pt x="0" y="0"/>
                    </a:moveTo>
                    <a:lnTo>
                      <a:pt x="3889160" y="0"/>
                    </a:lnTo>
                    <a:lnTo>
                      <a:pt x="3889160" y="131655"/>
                    </a:lnTo>
                    <a:lnTo>
                      <a:pt x="0" y="131655"/>
                    </a:lnTo>
                    <a:close/>
                  </a:path>
                </a:pathLst>
              </a:custGeom>
              <a:solidFill>
                <a:srgbClr val="9FA6AE"/>
              </a:solidFill>
            </p:spPr>
          </p:sp>
          <p:sp>
            <p:nvSpPr>
              <p:cNvPr name="TextBox 21" id="21"/>
              <p:cNvSpPr txBox="true"/>
              <p:nvPr/>
            </p:nvSpPr>
            <p:spPr>
              <a:xfrm>
                <a:off x="0" y="-104775"/>
                <a:ext cx="3889159" cy="236430"/>
              </a:xfrm>
              <a:prstGeom prst="rect">
                <a:avLst/>
              </a:prstGeom>
            </p:spPr>
            <p:txBody>
              <a:bodyPr anchor="ctr" rtlCol="false" tIns="55836" lIns="55836" bIns="55836" rIns="55836"/>
              <a:lstStyle/>
              <a:p>
                <a:pPr algn="ctr">
                  <a:lnSpc>
                    <a:spcPts val="3531"/>
                  </a:lnSpc>
                </a:pPr>
              </a:p>
            </p:txBody>
          </p:sp>
        </p:grpSp>
        <p:sp>
          <p:nvSpPr>
            <p:cNvPr name="Freeform 22" id="22"/>
            <p:cNvSpPr/>
            <p:nvPr/>
          </p:nvSpPr>
          <p:spPr>
            <a:xfrm flipH="false" flipV="false" rot="0">
              <a:off x="10820400" y="10698432"/>
              <a:ext cx="10820400" cy="732582"/>
            </a:xfrm>
            <a:custGeom>
              <a:avLst/>
              <a:gdLst/>
              <a:ahLst/>
              <a:cxnLst/>
              <a:rect r="r" b="b" t="t" l="l"/>
              <a:pathLst>
                <a:path h="732582" w="10820400">
                  <a:moveTo>
                    <a:pt x="0" y="0"/>
                  </a:moveTo>
                  <a:lnTo>
                    <a:pt x="10820400" y="0"/>
                  </a:lnTo>
                  <a:lnTo>
                    <a:pt x="10820400" y="732582"/>
                  </a:lnTo>
                  <a:lnTo>
                    <a:pt x="0" y="7325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98000"/>
              </a:blip>
              <a:stretch>
                <a:fillRect l="0" t="-1340223" r="0" b="-36798"/>
              </a:stretch>
            </a:blipFill>
          </p:spPr>
        </p:sp>
        <p:sp>
          <p:nvSpPr>
            <p:cNvPr name="Freeform 23" id="23"/>
            <p:cNvSpPr/>
            <p:nvPr/>
          </p:nvSpPr>
          <p:spPr>
            <a:xfrm flipH="false" flipV="false" rot="0">
              <a:off x="0" y="10698432"/>
              <a:ext cx="10820400" cy="732582"/>
            </a:xfrm>
            <a:custGeom>
              <a:avLst/>
              <a:gdLst/>
              <a:ahLst/>
              <a:cxnLst/>
              <a:rect r="r" b="b" t="t" l="l"/>
              <a:pathLst>
                <a:path h="732582" w="10820400">
                  <a:moveTo>
                    <a:pt x="0" y="0"/>
                  </a:moveTo>
                  <a:lnTo>
                    <a:pt x="10820400" y="0"/>
                  </a:lnTo>
                  <a:lnTo>
                    <a:pt x="10820400" y="732582"/>
                  </a:lnTo>
                  <a:lnTo>
                    <a:pt x="0" y="7325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98000"/>
              </a:blip>
              <a:stretch>
                <a:fillRect l="0" t="-1340223" r="0" b="-36798"/>
              </a:stretch>
            </a:blipFill>
          </p:spPr>
        </p:sp>
      </p:grpSp>
      <p:sp>
        <p:nvSpPr>
          <p:cNvPr name="TextBox 24" id="24"/>
          <p:cNvSpPr txBox="true"/>
          <p:nvPr/>
        </p:nvSpPr>
        <p:spPr>
          <a:xfrm rot="0">
            <a:off x="1444624" y="1419225"/>
            <a:ext cx="9394848" cy="16021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1671"/>
              </a:lnSpc>
            </a:pPr>
            <a:r>
              <a:rPr lang="en-US" sz="13114" spc="-721">
                <a:solidFill>
                  <a:srgbClr val="FFFFFF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Toilet Floods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618843" y="3309167"/>
            <a:ext cx="7781660" cy="49651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31"/>
              </a:lnSpc>
            </a:pPr>
            <a:r>
              <a:rPr lang="en-US" sz="2522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When water comes out of a toilet you need to turn the supply off at the back. This can be hard to turn but it will move. </a:t>
            </a:r>
          </a:p>
          <a:p>
            <a:pPr algn="l">
              <a:lnSpc>
                <a:spcPts val="3531"/>
              </a:lnSpc>
            </a:pPr>
          </a:p>
          <a:p>
            <a:pPr algn="l">
              <a:lnSpc>
                <a:spcPts val="3531"/>
              </a:lnSpc>
            </a:pPr>
            <a:r>
              <a:rPr lang="en-US" sz="2522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Students will need to do a maintenance request for this. The common toilets in the building or the other toilet in a quad will have to be used until it can be fixed.</a:t>
            </a:r>
          </a:p>
          <a:p>
            <a:pPr algn="l">
              <a:lnSpc>
                <a:spcPts val="3531"/>
              </a:lnSpc>
            </a:pPr>
          </a:p>
          <a:p>
            <a:pPr algn="l">
              <a:lnSpc>
                <a:spcPts val="3531"/>
              </a:lnSpc>
            </a:pPr>
            <a:r>
              <a:rPr lang="en-US" sz="2522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Trad building - floor 1</a:t>
            </a:r>
          </a:p>
          <a:p>
            <a:pPr algn="l">
              <a:lnSpc>
                <a:spcPts val="3531"/>
              </a:lnSpc>
            </a:pPr>
            <a:r>
              <a:rPr lang="en-US" sz="2522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Cascades - use common washroom</a:t>
            </a:r>
          </a:p>
          <a:p>
            <a:pPr algn="l" marL="0" indent="0" lvl="0">
              <a:lnSpc>
                <a:spcPts val="3531"/>
              </a:lnSpc>
              <a:spcBef>
                <a:spcPct val="0"/>
              </a:spcBef>
            </a:pPr>
            <a:r>
              <a:rPr lang="en-US" sz="2522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Monashee - 0 floor</a:t>
            </a:r>
          </a:p>
        </p:txBody>
      </p:sp>
      <p:grpSp>
        <p:nvGrpSpPr>
          <p:cNvPr name="Group 26" id="26"/>
          <p:cNvGrpSpPr/>
          <p:nvPr/>
        </p:nvGrpSpPr>
        <p:grpSpPr>
          <a:xfrm rot="0">
            <a:off x="9763778" y="1543791"/>
            <a:ext cx="6844146" cy="7026819"/>
            <a:chOff x="0" y="0"/>
            <a:chExt cx="6732450" cy="6912142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-7620"/>
              <a:ext cx="6737531" cy="6922303"/>
            </a:xfrm>
            <a:custGeom>
              <a:avLst/>
              <a:gdLst/>
              <a:ahLst/>
              <a:cxnLst/>
              <a:rect r="r" b="b" t="t" l="l"/>
              <a:pathLst>
                <a:path h="6922303" w="6737531">
                  <a:moveTo>
                    <a:pt x="4763359" y="6828568"/>
                  </a:moveTo>
                  <a:cubicBezTo>
                    <a:pt x="4724402" y="6839735"/>
                    <a:pt x="4694300" y="6854624"/>
                    <a:pt x="4664196" y="6858346"/>
                  </a:cubicBezTo>
                  <a:cubicBezTo>
                    <a:pt x="4494203" y="6873235"/>
                    <a:pt x="4325980" y="6888124"/>
                    <a:pt x="4155987" y="6901151"/>
                  </a:cubicBezTo>
                  <a:cubicBezTo>
                    <a:pt x="4069219" y="6906735"/>
                    <a:pt x="3982451" y="6912318"/>
                    <a:pt x="3895684" y="6914179"/>
                  </a:cubicBezTo>
                  <a:cubicBezTo>
                    <a:pt x="3801833" y="6917901"/>
                    <a:pt x="3707983" y="6922303"/>
                    <a:pt x="3615903" y="6919762"/>
                  </a:cubicBezTo>
                  <a:cubicBezTo>
                    <a:pt x="3527365" y="6917901"/>
                    <a:pt x="3438827" y="6912318"/>
                    <a:pt x="3353830" y="6895568"/>
                  </a:cubicBezTo>
                  <a:cubicBezTo>
                    <a:pt x="3244042" y="6875096"/>
                    <a:pt x="3132484" y="6875096"/>
                    <a:pt x="3024468" y="6856485"/>
                  </a:cubicBezTo>
                  <a:cubicBezTo>
                    <a:pt x="2742916" y="6808096"/>
                    <a:pt x="2456052" y="6821124"/>
                    <a:pt x="2172729" y="6800652"/>
                  </a:cubicBezTo>
                  <a:cubicBezTo>
                    <a:pt x="2013360" y="6789485"/>
                    <a:pt x="1853991" y="6763429"/>
                    <a:pt x="1694623" y="6741096"/>
                  </a:cubicBezTo>
                  <a:cubicBezTo>
                    <a:pt x="1514004" y="6716902"/>
                    <a:pt x="1333386" y="6688985"/>
                    <a:pt x="1150998" y="6662930"/>
                  </a:cubicBezTo>
                  <a:cubicBezTo>
                    <a:pt x="1018190" y="6644319"/>
                    <a:pt x="883612" y="6625708"/>
                    <a:pt x="750805" y="6607097"/>
                  </a:cubicBezTo>
                  <a:cubicBezTo>
                    <a:pt x="747263" y="6607097"/>
                    <a:pt x="743722" y="6605236"/>
                    <a:pt x="740180" y="6605236"/>
                  </a:cubicBezTo>
                  <a:cubicBezTo>
                    <a:pt x="628622" y="6554985"/>
                    <a:pt x="509980" y="6515903"/>
                    <a:pt x="407276" y="6450764"/>
                  </a:cubicBezTo>
                  <a:cubicBezTo>
                    <a:pt x="233741" y="6339098"/>
                    <a:pt x="159369" y="6160432"/>
                    <a:pt x="152286" y="5950127"/>
                  </a:cubicBezTo>
                  <a:cubicBezTo>
                    <a:pt x="150515" y="5877544"/>
                    <a:pt x="141661" y="5806822"/>
                    <a:pt x="141661" y="5734239"/>
                  </a:cubicBezTo>
                  <a:cubicBezTo>
                    <a:pt x="143432" y="5633739"/>
                    <a:pt x="150515" y="5535100"/>
                    <a:pt x="155827" y="5436462"/>
                  </a:cubicBezTo>
                  <a:cubicBezTo>
                    <a:pt x="169993" y="5142407"/>
                    <a:pt x="177077" y="4848353"/>
                    <a:pt x="155827" y="4554299"/>
                  </a:cubicBezTo>
                  <a:cubicBezTo>
                    <a:pt x="136349" y="4290022"/>
                    <a:pt x="118641" y="4027606"/>
                    <a:pt x="99163" y="3763329"/>
                  </a:cubicBezTo>
                  <a:cubicBezTo>
                    <a:pt x="86768" y="3593969"/>
                    <a:pt x="70831" y="3426469"/>
                    <a:pt x="60206" y="3257108"/>
                  </a:cubicBezTo>
                  <a:cubicBezTo>
                    <a:pt x="53123" y="3145442"/>
                    <a:pt x="54894" y="3031915"/>
                    <a:pt x="47811" y="2920249"/>
                  </a:cubicBezTo>
                  <a:cubicBezTo>
                    <a:pt x="44269" y="2856971"/>
                    <a:pt x="24791" y="2795555"/>
                    <a:pt x="23020" y="2732277"/>
                  </a:cubicBezTo>
                  <a:cubicBezTo>
                    <a:pt x="15937" y="2579666"/>
                    <a:pt x="14166" y="2425195"/>
                    <a:pt x="10625" y="2270723"/>
                  </a:cubicBezTo>
                  <a:cubicBezTo>
                    <a:pt x="8854" y="2211168"/>
                    <a:pt x="0" y="2151612"/>
                    <a:pt x="1771" y="2092057"/>
                  </a:cubicBezTo>
                  <a:cubicBezTo>
                    <a:pt x="3542" y="1999002"/>
                    <a:pt x="14166" y="1905947"/>
                    <a:pt x="15937" y="1812891"/>
                  </a:cubicBezTo>
                  <a:cubicBezTo>
                    <a:pt x="17708" y="1704947"/>
                    <a:pt x="7083" y="1597003"/>
                    <a:pt x="10625" y="1490920"/>
                  </a:cubicBezTo>
                  <a:cubicBezTo>
                    <a:pt x="10625" y="1388560"/>
                    <a:pt x="23020" y="1288060"/>
                    <a:pt x="35415" y="1185699"/>
                  </a:cubicBezTo>
                  <a:cubicBezTo>
                    <a:pt x="38957" y="1150338"/>
                    <a:pt x="63748" y="1118699"/>
                    <a:pt x="70831" y="1083338"/>
                  </a:cubicBezTo>
                  <a:cubicBezTo>
                    <a:pt x="100934" y="908395"/>
                    <a:pt x="132807" y="733451"/>
                    <a:pt x="210721" y="571535"/>
                  </a:cubicBezTo>
                  <a:cubicBezTo>
                    <a:pt x="228429" y="536174"/>
                    <a:pt x="256761" y="504535"/>
                    <a:pt x="283322" y="476618"/>
                  </a:cubicBezTo>
                  <a:cubicBezTo>
                    <a:pt x="292176" y="467313"/>
                    <a:pt x="313426" y="472896"/>
                    <a:pt x="318738" y="472896"/>
                  </a:cubicBezTo>
                  <a:cubicBezTo>
                    <a:pt x="331133" y="448702"/>
                    <a:pt x="338216" y="424507"/>
                    <a:pt x="352382" y="413341"/>
                  </a:cubicBezTo>
                  <a:cubicBezTo>
                    <a:pt x="428525" y="351924"/>
                    <a:pt x="508210" y="307258"/>
                    <a:pt x="607373" y="296091"/>
                  </a:cubicBezTo>
                  <a:cubicBezTo>
                    <a:pt x="681745" y="286786"/>
                    <a:pt x="754346" y="253286"/>
                    <a:pt x="828718" y="234675"/>
                  </a:cubicBezTo>
                  <a:cubicBezTo>
                    <a:pt x="919027" y="212342"/>
                    <a:pt x="1009336" y="186286"/>
                    <a:pt x="1103187" y="173258"/>
                  </a:cubicBezTo>
                  <a:cubicBezTo>
                    <a:pt x="1188184" y="162092"/>
                    <a:pt x="1269639" y="137897"/>
                    <a:pt x="1356406" y="130453"/>
                  </a:cubicBezTo>
                  <a:cubicBezTo>
                    <a:pt x="1444945" y="123008"/>
                    <a:pt x="1533483" y="100675"/>
                    <a:pt x="1623792" y="93231"/>
                  </a:cubicBezTo>
                  <a:cubicBezTo>
                    <a:pt x="1868158" y="74620"/>
                    <a:pt x="2114294" y="61592"/>
                    <a:pt x="2358660" y="46703"/>
                  </a:cubicBezTo>
                  <a:cubicBezTo>
                    <a:pt x="2418866" y="42981"/>
                    <a:pt x="2479072" y="46703"/>
                    <a:pt x="2539278" y="48564"/>
                  </a:cubicBezTo>
                  <a:cubicBezTo>
                    <a:pt x="2569381" y="50425"/>
                    <a:pt x="2599484" y="57870"/>
                    <a:pt x="2631358" y="61592"/>
                  </a:cubicBezTo>
                  <a:cubicBezTo>
                    <a:pt x="2645524" y="63453"/>
                    <a:pt x="2659690" y="57870"/>
                    <a:pt x="2673856" y="57870"/>
                  </a:cubicBezTo>
                  <a:cubicBezTo>
                    <a:pt x="2716354" y="57870"/>
                    <a:pt x="2760623" y="57870"/>
                    <a:pt x="2803122" y="56009"/>
                  </a:cubicBezTo>
                  <a:cubicBezTo>
                    <a:pt x="2884577" y="52287"/>
                    <a:pt x="2967803" y="42981"/>
                    <a:pt x="3049258" y="42981"/>
                  </a:cubicBezTo>
                  <a:cubicBezTo>
                    <a:pt x="3128943" y="42981"/>
                    <a:pt x="3208627" y="48564"/>
                    <a:pt x="3288312" y="52287"/>
                  </a:cubicBezTo>
                  <a:lnTo>
                    <a:pt x="3352059" y="52287"/>
                  </a:lnTo>
                  <a:cubicBezTo>
                    <a:pt x="3449451" y="48564"/>
                    <a:pt x="3545072" y="48564"/>
                    <a:pt x="3642464" y="42981"/>
                  </a:cubicBezTo>
                  <a:cubicBezTo>
                    <a:pt x="3736315" y="37398"/>
                    <a:pt x="3828395" y="24370"/>
                    <a:pt x="3922245" y="18787"/>
                  </a:cubicBezTo>
                  <a:cubicBezTo>
                    <a:pt x="3966515" y="15064"/>
                    <a:pt x="4012555" y="15064"/>
                    <a:pt x="4056824" y="24370"/>
                  </a:cubicBezTo>
                  <a:cubicBezTo>
                    <a:pt x="4124113" y="37398"/>
                    <a:pt x="4187860" y="44842"/>
                    <a:pt x="4255150" y="24370"/>
                  </a:cubicBezTo>
                  <a:cubicBezTo>
                    <a:pt x="4279940" y="16926"/>
                    <a:pt x="4311814" y="29953"/>
                    <a:pt x="4340146" y="33675"/>
                  </a:cubicBezTo>
                  <a:cubicBezTo>
                    <a:pt x="4352542" y="35537"/>
                    <a:pt x="4366708" y="39259"/>
                    <a:pt x="4373791" y="33675"/>
                  </a:cubicBezTo>
                  <a:cubicBezTo>
                    <a:pt x="4421601" y="0"/>
                    <a:pt x="4465870" y="6350"/>
                    <a:pt x="4511911" y="37398"/>
                  </a:cubicBezTo>
                  <a:cubicBezTo>
                    <a:pt x="4517223" y="41120"/>
                    <a:pt x="4531389" y="31814"/>
                    <a:pt x="4542013" y="31814"/>
                  </a:cubicBezTo>
                  <a:cubicBezTo>
                    <a:pt x="4584512" y="31814"/>
                    <a:pt x="4627010" y="31814"/>
                    <a:pt x="4671279" y="33675"/>
                  </a:cubicBezTo>
                  <a:cubicBezTo>
                    <a:pt x="4703153" y="35537"/>
                    <a:pt x="4733256" y="46703"/>
                    <a:pt x="4765130" y="50425"/>
                  </a:cubicBezTo>
                  <a:cubicBezTo>
                    <a:pt x="4834190" y="59731"/>
                    <a:pt x="4905020" y="74620"/>
                    <a:pt x="4975851" y="74620"/>
                  </a:cubicBezTo>
                  <a:cubicBezTo>
                    <a:pt x="5108658" y="76481"/>
                    <a:pt x="5241466" y="82064"/>
                    <a:pt x="5372502" y="111842"/>
                  </a:cubicBezTo>
                  <a:cubicBezTo>
                    <a:pt x="5494685" y="139758"/>
                    <a:pt x="5620410" y="139758"/>
                    <a:pt x="5744363" y="162092"/>
                  </a:cubicBezTo>
                  <a:cubicBezTo>
                    <a:pt x="5818736" y="175119"/>
                    <a:pt x="5894878" y="199314"/>
                    <a:pt x="5958626" y="238397"/>
                  </a:cubicBezTo>
                  <a:cubicBezTo>
                    <a:pt x="6027686" y="279341"/>
                    <a:pt x="6080809" y="346341"/>
                    <a:pt x="6142786" y="402174"/>
                  </a:cubicBezTo>
                  <a:cubicBezTo>
                    <a:pt x="6165806" y="422646"/>
                    <a:pt x="6199450" y="437535"/>
                    <a:pt x="6215387" y="463591"/>
                  </a:cubicBezTo>
                  <a:cubicBezTo>
                    <a:pt x="6261427" y="534313"/>
                    <a:pt x="6302154" y="608757"/>
                    <a:pt x="6342882" y="683201"/>
                  </a:cubicBezTo>
                  <a:cubicBezTo>
                    <a:pt x="6372985" y="737173"/>
                    <a:pt x="6403088" y="793006"/>
                    <a:pt x="6426108" y="848839"/>
                  </a:cubicBezTo>
                  <a:cubicBezTo>
                    <a:pt x="6450898" y="913978"/>
                    <a:pt x="6470377" y="980978"/>
                    <a:pt x="6489856" y="1049839"/>
                  </a:cubicBezTo>
                  <a:cubicBezTo>
                    <a:pt x="6519959" y="1157783"/>
                    <a:pt x="6555374" y="1265727"/>
                    <a:pt x="6574852" y="1377393"/>
                  </a:cubicBezTo>
                  <a:cubicBezTo>
                    <a:pt x="6603185" y="1533726"/>
                    <a:pt x="6617351" y="1693781"/>
                    <a:pt x="6638599" y="1851975"/>
                  </a:cubicBezTo>
                  <a:cubicBezTo>
                    <a:pt x="6645683" y="1904086"/>
                    <a:pt x="6654536" y="1956197"/>
                    <a:pt x="6658078" y="2008307"/>
                  </a:cubicBezTo>
                  <a:cubicBezTo>
                    <a:pt x="6668703" y="2157196"/>
                    <a:pt x="6675786" y="2304223"/>
                    <a:pt x="6684640" y="2453111"/>
                  </a:cubicBezTo>
                  <a:cubicBezTo>
                    <a:pt x="6697035" y="2637361"/>
                    <a:pt x="6714743" y="2819749"/>
                    <a:pt x="6723597" y="3003998"/>
                  </a:cubicBezTo>
                  <a:cubicBezTo>
                    <a:pt x="6732450" y="3180803"/>
                    <a:pt x="6737531" y="3359469"/>
                    <a:pt x="6734990" y="3538136"/>
                  </a:cubicBezTo>
                  <a:cubicBezTo>
                    <a:pt x="6730680" y="3835912"/>
                    <a:pt x="6716513" y="4131828"/>
                    <a:pt x="6702347" y="4429605"/>
                  </a:cubicBezTo>
                  <a:cubicBezTo>
                    <a:pt x="6693494" y="4613854"/>
                    <a:pt x="6681098" y="4796242"/>
                    <a:pt x="6663390" y="4978631"/>
                  </a:cubicBezTo>
                  <a:cubicBezTo>
                    <a:pt x="6645683" y="5161019"/>
                    <a:pt x="6619122" y="5341546"/>
                    <a:pt x="6599644" y="5523934"/>
                  </a:cubicBezTo>
                  <a:cubicBezTo>
                    <a:pt x="6585477" y="5650489"/>
                    <a:pt x="6581935" y="5777044"/>
                    <a:pt x="6565998" y="5901739"/>
                  </a:cubicBezTo>
                  <a:cubicBezTo>
                    <a:pt x="6551833" y="6015265"/>
                    <a:pt x="6498710" y="6115765"/>
                    <a:pt x="6427879" y="6199515"/>
                  </a:cubicBezTo>
                  <a:cubicBezTo>
                    <a:pt x="6369444" y="6270237"/>
                    <a:pt x="6323404" y="6350264"/>
                    <a:pt x="6263198" y="6419125"/>
                  </a:cubicBezTo>
                  <a:cubicBezTo>
                    <a:pt x="6210075" y="6480542"/>
                    <a:pt x="6151639" y="6541958"/>
                    <a:pt x="6059560" y="6543819"/>
                  </a:cubicBezTo>
                  <a:cubicBezTo>
                    <a:pt x="6038310" y="6543819"/>
                    <a:pt x="6018832" y="6566152"/>
                    <a:pt x="5997583" y="6577319"/>
                  </a:cubicBezTo>
                  <a:cubicBezTo>
                    <a:pt x="5907274" y="6618264"/>
                    <a:pt x="5813423" y="6653624"/>
                    <a:pt x="5724885" y="6698291"/>
                  </a:cubicBezTo>
                  <a:cubicBezTo>
                    <a:pt x="5561974" y="6780179"/>
                    <a:pt x="5386669" y="6793207"/>
                    <a:pt x="5211363" y="6800652"/>
                  </a:cubicBezTo>
                  <a:cubicBezTo>
                    <a:pt x="5144074" y="6804374"/>
                    <a:pt x="5075014" y="6798791"/>
                    <a:pt x="5007725" y="6804374"/>
                  </a:cubicBezTo>
                  <a:cubicBezTo>
                    <a:pt x="4974080" y="6806234"/>
                    <a:pt x="4942206" y="6822985"/>
                    <a:pt x="4910332" y="6830429"/>
                  </a:cubicBezTo>
                  <a:cubicBezTo>
                    <a:pt x="4896167" y="6834151"/>
                    <a:pt x="4882001" y="6832291"/>
                    <a:pt x="4866063" y="6834151"/>
                  </a:cubicBezTo>
                  <a:cubicBezTo>
                    <a:pt x="4844815" y="6836013"/>
                    <a:pt x="4823565" y="6841596"/>
                    <a:pt x="4802316" y="6839735"/>
                  </a:cubicBezTo>
                  <a:cubicBezTo>
                    <a:pt x="4781067" y="6836013"/>
                    <a:pt x="4766901" y="6828568"/>
                    <a:pt x="4763359" y="6828568"/>
                  </a:cubicBezTo>
                  <a:close/>
                </a:path>
              </a:pathLst>
            </a:custGeom>
            <a:blipFill>
              <a:blip r:embed="rId5"/>
              <a:stretch>
                <a:fillRect l="0" t="0" r="-7121" b="0"/>
              </a:stretch>
            </a:blipFill>
            <a:ln w="76200" cap="sq">
              <a:solidFill>
                <a:srgbClr val="FFFFFF"/>
              </a:solidFill>
              <a:prstDash val="solid"/>
              <a:miter/>
            </a:ln>
          </p:spPr>
        </p:sp>
      </p:grpSp>
    </p:spTree>
  </p:cSld>
  <p:clrMapOvr>
    <a:masterClrMapping/>
  </p:clrMapOvr>
  <p:transition spd="slow">
    <p:push dir="l"/>
  </p:transition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760674" y="-3488351"/>
            <a:ext cx="14766652" cy="7245673"/>
            <a:chOff x="0" y="0"/>
            <a:chExt cx="19688869" cy="9660897"/>
          </a:xfrm>
        </p:grpSpPr>
        <p:grpSp>
          <p:nvGrpSpPr>
            <p:cNvPr name="Group 4" id="4"/>
            <p:cNvGrpSpPr/>
            <p:nvPr/>
          </p:nvGrpSpPr>
          <p:grpSpPr>
            <a:xfrm rot="0">
              <a:off x="339260" y="0"/>
              <a:ext cx="19010350" cy="9660897"/>
              <a:chOff x="0" y="0"/>
              <a:chExt cx="3755131" cy="1908325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3755131" cy="1908325"/>
              </a:xfrm>
              <a:custGeom>
                <a:avLst/>
                <a:gdLst/>
                <a:ahLst/>
                <a:cxnLst/>
                <a:rect r="r" b="b" t="t" l="l"/>
                <a:pathLst>
                  <a:path h="1908325" w="3755131">
                    <a:moveTo>
                      <a:pt x="7602" y="0"/>
                    </a:moveTo>
                    <a:lnTo>
                      <a:pt x="3747529" y="0"/>
                    </a:lnTo>
                    <a:cubicBezTo>
                      <a:pt x="3749545" y="0"/>
                      <a:pt x="3751479" y="801"/>
                      <a:pt x="3752904" y="2227"/>
                    </a:cubicBezTo>
                    <a:cubicBezTo>
                      <a:pt x="3754330" y="3652"/>
                      <a:pt x="3755131" y="5586"/>
                      <a:pt x="3755131" y="7602"/>
                    </a:cubicBezTo>
                    <a:lnTo>
                      <a:pt x="3755131" y="1900724"/>
                    </a:lnTo>
                    <a:cubicBezTo>
                      <a:pt x="3755131" y="1904922"/>
                      <a:pt x="3751727" y="1908325"/>
                      <a:pt x="3747529" y="1908325"/>
                    </a:cubicBezTo>
                    <a:lnTo>
                      <a:pt x="7602" y="1908325"/>
                    </a:lnTo>
                    <a:cubicBezTo>
                      <a:pt x="3404" y="1908325"/>
                      <a:pt x="0" y="1904922"/>
                      <a:pt x="0" y="1900724"/>
                    </a:cubicBezTo>
                    <a:lnTo>
                      <a:pt x="0" y="7602"/>
                    </a:lnTo>
                    <a:cubicBezTo>
                      <a:pt x="0" y="3404"/>
                      <a:pt x="3404" y="0"/>
                      <a:pt x="7602" y="0"/>
                    </a:cubicBezTo>
                    <a:close/>
                  </a:path>
                </a:pathLst>
              </a:custGeom>
              <a:solidFill>
                <a:srgbClr val="013A23"/>
              </a:solidFill>
            </p:spPr>
          </p:sp>
          <p:sp>
            <p:nvSpPr>
              <p:cNvPr name="TextBox 6" id="6"/>
              <p:cNvSpPr txBox="true"/>
              <p:nvPr/>
            </p:nvSpPr>
            <p:spPr>
              <a:xfrm>
                <a:off x="0" y="-104775"/>
                <a:ext cx="3755131" cy="20131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531"/>
                  </a:lnSpc>
                </a:pPr>
              </a:p>
            </p:txBody>
          </p:sp>
        </p:grpSp>
        <p:grpSp>
          <p:nvGrpSpPr>
            <p:cNvPr name="Group 7" id="7"/>
            <p:cNvGrpSpPr/>
            <p:nvPr/>
          </p:nvGrpSpPr>
          <p:grpSpPr>
            <a:xfrm rot="0">
              <a:off x="0" y="9024454"/>
              <a:ext cx="19688869" cy="636443"/>
              <a:chOff x="0" y="0"/>
              <a:chExt cx="3889159" cy="125717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3889160" cy="125717"/>
              </a:xfrm>
              <a:custGeom>
                <a:avLst/>
                <a:gdLst/>
                <a:ahLst/>
                <a:cxnLst/>
                <a:rect r="r" b="b" t="t" l="l"/>
                <a:pathLst>
                  <a:path h="125717" w="3889160">
                    <a:moveTo>
                      <a:pt x="7340" y="0"/>
                    </a:moveTo>
                    <a:lnTo>
                      <a:pt x="3881820" y="0"/>
                    </a:lnTo>
                    <a:cubicBezTo>
                      <a:pt x="3883766" y="0"/>
                      <a:pt x="3885633" y="773"/>
                      <a:pt x="3887010" y="2150"/>
                    </a:cubicBezTo>
                    <a:cubicBezTo>
                      <a:pt x="3888386" y="3526"/>
                      <a:pt x="3889160" y="5393"/>
                      <a:pt x="3889160" y="7340"/>
                    </a:cubicBezTo>
                    <a:lnTo>
                      <a:pt x="3889160" y="118377"/>
                    </a:lnTo>
                    <a:cubicBezTo>
                      <a:pt x="3889160" y="120324"/>
                      <a:pt x="3888386" y="122191"/>
                      <a:pt x="3887010" y="123567"/>
                    </a:cubicBezTo>
                    <a:cubicBezTo>
                      <a:pt x="3885633" y="124944"/>
                      <a:pt x="3883766" y="125717"/>
                      <a:pt x="3881820" y="125717"/>
                    </a:cubicBezTo>
                    <a:lnTo>
                      <a:pt x="7340" y="125717"/>
                    </a:lnTo>
                    <a:cubicBezTo>
                      <a:pt x="5393" y="125717"/>
                      <a:pt x="3526" y="124944"/>
                      <a:pt x="2150" y="123567"/>
                    </a:cubicBezTo>
                    <a:cubicBezTo>
                      <a:pt x="773" y="122191"/>
                      <a:pt x="0" y="120324"/>
                      <a:pt x="0" y="118377"/>
                    </a:cubicBezTo>
                    <a:lnTo>
                      <a:pt x="0" y="7340"/>
                    </a:lnTo>
                    <a:cubicBezTo>
                      <a:pt x="0" y="5393"/>
                      <a:pt x="773" y="3526"/>
                      <a:pt x="2150" y="2150"/>
                    </a:cubicBezTo>
                    <a:cubicBezTo>
                      <a:pt x="3526" y="773"/>
                      <a:pt x="5393" y="0"/>
                      <a:pt x="7340" y="0"/>
                    </a:cubicBezTo>
                    <a:close/>
                  </a:path>
                </a:pathLst>
              </a:custGeom>
              <a:solidFill>
                <a:srgbClr val="AF681A"/>
              </a:solidFill>
            </p:spPr>
          </p:sp>
          <p:sp>
            <p:nvSpPr>
              <p:cNvPr name="TextBox 9" id="9"/>
              <p:cNvSpPr txBox="true"/>
              <p:nvPr/>
            </p:nvSpPr>
            <p:spPr>
              <a:xfrm>
                <a:off x="0" y="-104775"/>
                <a:ext cx="3889159" cy="230492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531"/>
                  </a:lnSpc>
                </a:pPr>
              </a:p>
            </p:txBody>
          </p:sp>
        </p:grpSp>
        <p:sp>
          <p:nvSpPr>
            <p:cNvPr name="Freeform 10" id="10"/>
            <p:cNvSpPr/>
            <p:nvPr/>
          </p:nvSpPr>
          <p:spPr>
            <a:xfrm flipH="false" flipV="false" rot="0">
              <a:off x="339260" y="0"/>
              <a:ext cx="9505175" cy="9024454"/>
            </a:xfrm>
            <a:custGeom>
              <a:avLst/>
              <a:gdLst/>
              <a:ahLst/>
              <a:cxnLst/>
              <a:rect r="r" b="b" t="t" l="l"/>
              <a:pathLst>
                <a:path h="9024454" w="9505175">
                  <a:moveTo>
                    <a:pt x="0" y="0"/>
                  </a:moveTo>
                  <a:lnTo>
                    <a:pt x="9505175" y="0"/>
                  </a:lnTo>
                  <a:lnTo>
                    <a:pt x="9505175" y="9024454"/>
                  </a:lnTo>
                  <a:lnTo>
                    <a:pt x="0" y="90244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46000"/>
              </a:blip>
              <a:stretch>
                <a:fillRect l="0" t="-2663" r="0" b="-2663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9844435" y="0"/>
              <a:ext cx="9505175" cy="9024454"/>
            </a:xfrm>
            <a:custGeom>
              <a:avLst/>
              <a:gdLst/>
              <a:ahLst/>
              <a:cxnLst/>
              <a:rect r="r" b="b" t="t" l="l"/>
              <a:pathLst>
                <a:path h="9024454" w="9505175">
                  <a:moveTo>
                    <a:pt x="0" y="0"/>
                  </a:moveTo>
                  <a:lnTo>
                    <a:pt x="9505175" y="0"/>
                  </a:lnTo>
                  <a:lnTo>
                    <a:pt x="9505175" y="9024454"/>
                  </a:lnTo>
                  <a:lnTo>
                    <a:pt x="0" y="90244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46000"/>
              </a:blip>
              <a:stretch>
                <a:fillRect l="0" t="-2663" r="0" b="-2663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0" y="9024454"/>
              <a:ext cx="9844435" cy="636443"/>
            </a:xfrm>
            <a:custGeom>
              <a:avLst/>
              <a:gdLst/>
              <a:ahLst/>
              <a:cxnLst/>
              <a:rect r="r" b="b" t="t" l="l"/>
              <a:pathLst>
                <a:path h="636443" w="9844435">
                  <a:moveTo>
                    <a:pt x="0" y="0"/>
                  </a:moveTo>
                  <a:lnTo>
                    <a:pt x="9844435" y="0"/>
                  </a:lnTo>
                  <a:lnTo>
                    <a:pt x="9844435" y="636443"/>
                  </a:lnTo>
                  <a:lnTo>
                    <a:pt x="0" y="6364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98000"/>
              </a:blip>
              <a:stretch>
                <a:fillRect l="0" t="-1405890" r="0" b="-40898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9844435" y="9024454"/>
              <a:ext cx="9844435" cy="636443"/>
            </a:xfrm>
            <a:custGeom>
              <a:avLst/>
              <a:gdLst/>
              <a:ahLst/>
              <a:cxnLst/>
              <a:rect r="r" b="b" t="t" l="l"/>
              <a:pathLst>
                <a:path h="636443" w="9844435">
                  <a:moveTo>
                    <a:pt x="0" y="0"/>
                  </a:moveTo>
                  <a:lnTo>
                    <a:pt x="9844434" y="0"/>
                  </a:lnTo>
                  <a:lnTo>
                    <a:pt x="9844434" y="636443"/>
                  </a:lnTo>
                  <a:lnTo>
                    <a:pt x="0" y="6364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98000"/>
              </a:blip>
              <a:stretch>
                <a:fillRect l="0" t="-1405890" r="0" b="-40898"/>
              </a:stretch>
            </a:blip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1028700" y="4672134"/>
            <a:ext cx="5013979" cy="4405351"/>
            <a:chOff x="0" y="0"/>
            <a:chExt cx="6685305" cy="5873801"/>
          </a:xfrm>
        </p:grpSpPr>
        <p:grpSp>
          <p:nvGrpSpPr>
            <p:cNvPr name="Group 15" id="15"/>
            <p:cNvGrpSpPr/>
            <p:nvPr/>
          </p:nvGrpSpPr>
          <p:grpSpPr>
            <a:xfrm rot="0">
              <a:off x="0" y="0"/>
              <a:ext cx="6685305" cy="5802724"/>
              <a:chOff x="0" y="0"/>
              <a:chExt cx="1496834" cy="1299225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1496834" cy="1299225"/>
              </a:xfrm>
              <a:custGeom>
                <a:avLst/>
                <a:gdLst/>
                <a:ahLst/>
                <a:cxnLst/>
                <a:rect r="r" b="b" t="t" l="l"/>
                <a:pathLst>
                  <a:path h="1299225" w="1496834">
                    <a:moveTo>
                      <a:pt x="37206" y="0"/>
                    </a:moveTo>
                    <a:lnTo>
                      <a:pt x="1459628" y="0"/>
                    </a:lnTo>
                    <a:cubicBezTo>
                      <a:pt x="1480177" y="0"/>
                      <a:pt x="1496834" y="16658"/>
                      <a:pt x="1496834" y="37206"/>
                    </a:cubicBezTo>
                    <a:lnTo>
                      <a:pt x="1496834" y="1262019"/>
                    </a:lnTo>
                    <a:cubicBezTo>
                      <a:pt x="1496834" y="1271887"/>
                      <a:pt x="1492914" y="1281350"/>
                      <a:pt x="1485937" y="1288328"/>
                    </a:cubicBezTo>
                    <a:cubicBezTo>
                      <a:pt x="1478959" y="1295305"/>
                      <a:pt x="1469496" y="1299225"/>
                      <a:pt x="1459628" y="1299225"/>
                    </a:cubicBezTo>
                    <a:lnTo>
                      <a:pt x="37206" y="1299225"/>
                    </a:lnTo>
                    <a:cubicBezTo>
                      <a:pt x="16658" y="1299225"/>
                      <a:pt x="0" y="1282567"/>
                      <a:pt x="0" y="1262019"/>
                    </a:cubicBezTo>
                    <a:lnTo>
                      <a:pt x="0" y="37206"/>
                    </a:lnTo>
                    <a:cubicBezTo>
                      <a:pt x="0" y="27339"/>
                      <a:pt x="3920" y="17875"/>
                      <a:pt x="10897" y="10897"/>
                    </a:cubicBezTo>
                    <a:cubicBezTo>
                      <a:pt x="17875" y="3920"/>
                      <a:pt x="27339" y="0"/>
                      <a:pt x="37206" y="0"/>
                    </a:cubicBezTo>
                    <a:close/>
                  </a:path>
                </a:pathLst>
              </a:custGeom>
              <a:solidFill>
                <a:srgbClr val="013A23"/>
              </a:solidFill>
            </p:spPr>
          </p:sp>
          <p:sp>
            <p:nvSpPr>
              <p:cNvPr name="TextBox 17" id="17"/>
              <p:cNvSpPr txBox="true"/>
              <p:nvPr/>
            </p:nvSpPr>
            <p:spPr>
              <a:xfrm>
                <a:off x="0" y="-104775"/>
                <a:ext cx="1496834" cy="1404000"/>
              </a:xfrm>
              <a:prstGeom prst="rect">
                <a:avLst/>
              </a:prstGeom>
            </p:spPr>
            <p:txBody>
              <a:bodyPr anchor="ctr" rtlCol="false" tIns="48358" lIns="48358" bIns="48358" rIns="48358"/>
              <a:lstStyle/>
              <a:p>
                <a:pPr algn="ctr">
                  <a:lnSpc>
                    <a:spcPts val="3530"/>
                  </a:lnSpc>
                </a:pPr>
              </a:p>
            </p:txBody>
          </p:sp>
        </p:grpSp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6685305" cy="5873801"/>
            </a:xfrm>
            <a:custGeom>
              <a:avLst/>
              <a:gdLst/>
              <a:ahLst/>
              <a:cxnLst/>
              <a:rect r="r" b="b" t="t" l="l"/>
              <a:pathLst>
                <a:path h="5873801" w="6685305">
                  <a:moveTo>
                    <a:pt x="0" y="0"/>
                  </a:moveTo>
                  <a:lnTo>
                    <a:pt x="6685305" y="0"/>
                  </a:lnTo>
                  <a:lnTo>
                    <a:pt x="6685305" y="5873801"/>
                  </a:lnTo>
                  <a:lnTo>
                    <a:pt x="0" y="58738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46000"/>
              </a:blip>
              <a:stretch>
                <a:fillRect l="-31477" t="-85467" r="-31477" b="0"/>
              </a:stretch>
            </a:blipFill>
          </p:spPr>
        </p:sp>
      </p:grpSp>
      <p:grpSp>
        <p:nvGrpSpPr>
          <p:cNvPr name="Group 19" id="19"/>
          <p:cNvGrpSpPr/>
          <p:nvPr/>
        </p:nvGrpSpPr>
        <p:grpSpPr>
          <a:xfrm rot="0">
            <a:off x="6637011" y="4672134"/>
            <a:ext cx="5013979" cy="4405351"/>
            <a:chOff x="0" y="0"/>
            <a:chExt cx="6685305" cy="5873801"/>
          </a:xfrm>
        </p:grpSpPr>
        <p:grpSp>
          <p:nvGrpSpPr>
            <p:cNvPr name="Group 20" id="20"/>
            <p:cNvGrpSpPr/>
            <p:nvPr/>
          </p:nvGrpSpPr>
          <p:grpSpPr>
            <a:xfrm rot="0">
              <a:off x="0" y="0"/>
              <a:ext cx="6685305" cy="5802724"/>
              <a:chOff x="0" y="0"/>
              <a:chExt cx="1496834" cy="1299225"/>
            </a:xfrm>
          </p:grpSpPr>
          <p:sp>
            <p:nvSpPr>
              <p:cNvPr name="Freeform 21" id="21"/>
              <p:cNvSpPr/>
              <p:nvPr/>
            </p:nvSpPr>
            <p:spPr>
              <a:xfrm flipH="false" flipV="false" rot="0">
                <a:off x="0" y="0"/>
                <a:ext cx="1496834" cy="1299225"/>
              </a:xfrm>
              <a:custGeom>
                <a:avLst/>
                <a:gdLst/>
                <a:ahLst/>
                <a:cxnLst/>
                <a:rect r="r" b="b" t="t" l="l"/>
                <a:pathLst>
                  <a:path h="1299225" w="1496834">
                    <a:moveTo>
                      <a:pt x="37206" y="0"/>
                    </a:moveTo>
                    <a:lnTo>
                      <a:pt x="1459628" y="0"/>
                    </a:lnTo>
                    <a:cubicBezTo>
                      <a:pt x="1480177" y="0"/>
                      <a:pt x="1496834" y="16658"/>
                      <a:pt x="1496834" y="37206"/>
                    </a:cubicBezTo>
                    <a:lnTo>
                      <a:pt x="1496834" y="1262019"/>
                    </a:lnTo>
                    <a:cubicBezTo>
                      <a:pt x="1496834" y="1271887"/>
                      <a:pt x="1492914" y="1281350"/>
                      <a:pt x="1485937" y="1288328"/>
                    </a:cubicBezTo>
                    <a:cubicBezTo>
                      <a:pt x="1478959" y="1295305"/>
                      <a:pt x="1469496" y="1299225"/>
                      <a:pt x="1459628" y="1299225"/>
                    </a:cubicBezTo>
                    <a:lnTo>
                      <a:pt x="37206" y="1299225"/>
                    </a:lnTo>
                    <a:cubicBezTo>
                      <a:pt x="16658" y="1299225"/>
                      <a:pt x="0" y="1282567"/>
                      <a:pt x="0" y="1262019"/>
                    </a:cubicBezTo>
                    <a:lnTo>
                      <a:pt x="0" y="37206"/>
                    </a:lnTo>
                    <a:cubicBezTo>
                      <a:pt x="0" y="27339"/>
                      <a:pt x="3920" y="17875"/>
                      <a:pt x="10897" y="10897"/>
                    </a:cubicBezTo>
                    <a:cubicBezTo>
                      <a:pt x="17875" y="3920"/>
                      <a:pt x="27339" y="0"/>
                      <a:pt x="37206" y="0"/>
                    </a:cubicBezTo>
                    <a:close/>
                  </a:path>
                </a:pathLst>
              </a:custGeom>
              <a:solidFill>
                <a:srgbClr val="013A23"/>
              </a:solidFill>
            </p:spPr>
          </p:sp>
          <p:sp>
            <p:nvSpPr>
              <p:cNvPr name="TextBox 22" id="22"/>
              <p:cNvSpPr txBox="true"/>
              <p:nvPr/>
            </p:nvSpPr>
            <p:spPr>
              <a:xfrm>
                <a:off x="0" y="-104775"/>
                <a:ext cx="1496834" cy="1404000"/>
              </a:xfrm>
              <a:prstGeom prst="rect">
                <a:avLst/>
              </a:prstGeom>
            </p:spPr>
            <p:txBody>
              <a:bodyPr anchor="ctr" rtlCol="false" tIns="48358" lIns="48358" bIns="48358" rIns="48358"/>
              <a:lstStyle/>
              <a:p>
                <a:pPr algn="ctr">
                  <a:lnSpc>
                    <a:spcPts val="3530"/>
                  </a:lnSpc>
                </a:pPr>
              </a:p>
            </p:txBody>
          </p:sp>
        </p:grpSp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6685305" cy="5873801"/>
            </a:xfrm>
            <a:custGeom>
              <a:avLst/>
              <a:gdLst/>
              <a:ahLst/>
              <a:cxnLst/>
              <a:rect r="r" b="b" t="t" l="l"/>
              <a:pathLst>
                <a:path h="5873801" w="6685305">
                  <a:moveTo>
                    <a:pt x="0" y="0"/>
                  </a:moveTo>
                  <a:lnTo>
                    <a:pt x="6685305" y="0"/>
                  </a:lnTo>
                  <a:lnTo>
                    <a:pt x="6685305" y="5873801"/>
                  </a:lnTo>
                  <a:lnTo>
                    <a:pt x="0" y="58738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46000"/>
              </a:blip>
              <a:stretch>
                <a:fillRect l="-31477" t="-85467" r="-31477" b="0"/>
              </a:stretch>
            </a:blipFill>
          </p:spPr>
        </p:sp>
      </p:grpSp>
      <p:grpSp>
        <p:nvGrpSpPr>
          <p:cNvPr name="Group 24" id="24"/>
          <p:cNvGrpSpPr/>
          <p:nvPr/>
        </p:nvGrpSpPr>
        <p:grpSpPr>
          <a:xfrm rot="0">
            <a:off x="12241539" y="4672134"/>
            <a:ext cx="5013979" cy="4405351"/>
            <a:chOff x="0" y="0"/>
            <a:chExt cx="6685305" cy="5873801"/>
          </a:xfrm>
        </p:grpSpPr>
        <p:grpSp>
          <p:nvGrpSpPr>
            <p:cNvPr name="Group 25" id="25"/>
            <p:cNvGrpSpPr/>
            <p:nvPr/>
          </p:nvGrpSpPr>
          <p:grpSpPr>
            <a:xfrm rot="0">
              <a:off x="0" y="0"/>
              <a:ext cx="6685305" cy="5802724"/>
              <a:chOff x="0" y="0"/>
              <a:chExt cx="1496834" cy="1299225"/>
            </a:xfrm>
          </p:grpSpPr>
          <p:sp>
            <p:nvSpPr>
              <p:cNvPr name="Freeform 26" id="26"/>
              <p:cNvSpPr/>
              <p:nvPr/>
            </p:nvSpPr>
            <p:spPr>
              <a:xfrm flipH="false" flipV="false" rot="0">
                <a:off x="0" y="0"/>
                <a:ext cx="1496834" cy="1299225"/>
              </a:xfrm>
              <a:custGeom>
                <a:avLst/>
                <a:gdLst/>
                <a:ahLst/>
                <a:cxnLst/>
                <a:rect r="r" b="b" t="t" l="l"/>
                <a:pathLst>
                  <a:path h="1299225" w="1496834">
                    <a:moveTo>
                      <a:pt x="37206" y="0"/>
                    </a:moveTo>
                    <a:lnTo>
                      <a:pt x="1459628" y="0"/>
                    </a:lnTo>
                    <a:cubicBezTo>
                      <a:pt x="1480177" y="0"/>
                      <a:pt x="1496834" y="16658"/>
                      <a:pt x="1496834" y="37206"/>
                    </a:cubicBezTo>
                    <a:lnTo>
                      <a:pt x="1496834" y="1262019"/>
                    </a:lnTo>
                    <a:cubicBezTo>
                      <a:pt x="1496834" y="1271887"/>
                      <a:pt x="1492914" y="1281350"/>
                      <a:pt x="1485937" y="1288328"/>
                    </a:cubicBezTo>
                    <a:cubicBezTo>
                      <a:pt x="1478959" y="1295305"/>
                      <a:pt x="1469496" y="1299225"/>
                      <a:pt x="1459628" y="1299225"/>
                    </a:cubicBezTo>
                    <a:lnTo>
                      <a:pt x="37206" y="1299225"/>
                    </a:lnTo>
                    <a:cubicBezTo>
                      <a:pt x="16658" y="1299225"/>
                      <a:pt x="0" y="1282567"/>
                      <a:pt x="0" y="1262019"/>
                    </a:cubicBezTo>
                    <a:lnTo>
                      <a:pt x="0" y="37206"/>
                    </a:lnTo>
                    <a:cubicBezTo>
                      <a:pt x="0" y="27339"/>
                      <a:pt x="3920" y="17875"/>
                      <a:pt x="10897" y="10897"/>
                    </a:cubicBezTo>
                    <a:cubicBezTo>
                      <a:pt x="17875" y="3920"/>
                      <a:pt x="27339" y="0"/>
                      <a:pt x="37206" y="0"/>
                    </a:cubicBezTo>
                    <a:close/>
                  </a:path>
                </a:pathLst>
              </a:custGeom>
              <a:solidFill>
                <a:srgbClr val="013A23"/>
              </a:solidFill>
            </p:spPr>
          </p:sp>
          <p:sp>
            <p:nvSpPr>
              <p:cNvPr name="TextBox 27" id="27"/>
              <p:cNvSpPr txBox="true"/>
              <p:nvPr/>
            </p:nvSpPr>
            <p:spPr>
              <a:xfrm>
                <a:off x="0" y="-104775"/>
                <a:ext cx="1496834" cy="1404000"/>
              </a:xfrm>
              <a:prstGeom prst="rect">
                <a:avLst/>
              </a:prstGeom>
            </p:spPr>
            <p:txBody>
              <a:bodyPr anchor="ctr" rtlCol="false" tIns="48358" lIns="48358" bIns="48358" rIns="48358"/>
              <a:lstStyle/>
              <a:p>
                <a:pPr algn="ctr">
                  <a:lnSpc>
                    <a:spcPts val="3530"/>
                  </a:lnSpc>
                </a:pPr>
              </a:p>
            </p:txBody>
          </p:sp>
        </p:grpSp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6685305" cy="5873801"/>
            </a:xfrm>
            <a:custGeom>
              <a:avLst/>
              <a:gdLst/>
              <a:ahLst/>
              <a:cxnLst/>
              <a:rect r="r" b="b" t="t" l="l"/>
              <a:pathLst>
                <a:path h="5873801" w="6685305">
                  <a:moveTo>
                    <a:pt x="0" y="0"/>
                  </a:moveTo>
                  <a:lnTo>
                    <a:pt x="6685305" y="0"/>
                  </a:lnTo>
                  <a:lnTo>
                    <a:pt x="6685305" y="5873801"/>
                  </a:lnTo>
                  <a:lnTo>
                    <a:pt x="0" y="58738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46000"/>
              </a:blip>
              <a:stretch>
                <a:fillRect l="-31477" t="-85467" r="-31477" b="0"/>
              </a:stretch>
            </a:blipFill>
          </p:spPr>
        </p:sp>
      </p:grpSp>
      <p:sp>
        <p:nvSpPr>
          <p:cNvPr name="Freeform 29" id="29"/>
          <p:cNvSpPr/>
          <p:nvPr/>
        </p:nvSpPr>
        <p:spPr>
          <a:xfrm flipH="false" flipV="false" rot="0">
            <a:off x="2951519" y="4913185"/>
            <a:ext cx="1168341" cy="1290985"/>
          </a:xfrm>
          <a:custGeom>
            <a:avLst/>
            <a:gdLst/>
            <a:ahLst/>
            <a:cxnLst/>
            <a:rect r="r" b="b" t="t" l="l"/>
            <a:pathLst>
              <a:path h="1290985" w="1168341">
                <a:moveTo>
                  <a:pt x="0" y="0"/>
                </a:moveTo>
                <a:lnTo>
                  <a:pt x="1168341" y="0"/>
                </a:lnTo>
                <a:lnTo>
                  <a:pt x="1168341" y="1290985"/>
                </a:lnTo>
                <a:lnTo>
                  <a:pt x="0" y="129098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7822509" y="4849698"/>
            <a:ext cx="2642981" cy="1423906"/>
          </a:xfrm>
          <a:custGeom>
            <a:avLst/>
            <a:gdLst/>
            <a:ahLst/>
            <a:cxnLst/>
            <a:rect r="r" b="b" t="t" l="l"/>
            <a:pathLst>
              <a:path h="1423906" w="2642981">
                <a:moveTo>
                  <a:pt x="0" y="0"/>
                </a:moveTo>
                <a:lnTo>
                  <a:pt x="2642982" y="0"/>
                </a:lnTo>
                <a:lnTo>
                  <a:pt x="2642982" y="1423906"/>
                </a:lnTo>
                <a:lnTo>
                  <a:pt x="0" y="14239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0">
            <a:off x="13031213" y="5143500"/>
            <a:ext cx="3434631" cy="996043"/>
          </a:xfrm>
          <a:custGeom>
            <a:avLst/>
            <a:gdLst/>
            <a:ahLst/>
            <a:cxnLst/>
            <a:rect r="r" b="b" t="t" l="l"/>
            <a:pathLst>
              <a:path h="996043" w="3434631">
                <a:moveTo>
                  <a:pt x="0" y="0"/>
                </a:moveTo>
                <a:lnTo>
                  <a:pt x="3434631" y="0"/>
                </a:lnTo>
                <a:lnTo>
                  <a:pt x="3434631" y="996043"/>
                </a:lnTo>
                <a:lnTo>
                  <a:pt x="0" y="99604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32" id="32"/>
          <p:cNvSpPr txBox="true"/>
          <p:nvPr/>
        </p:nvSpPr>
        <p:spPr>
          <a:xfrm rot="0">
            <a:off x="2162489" y="1058027"/>
            <a:ext cx="13963022" cy="17559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2659"/>
              </a:lnSpc>
              <a:spcBef>
                <a:spcPct val="0"/>
              </a:spcBef>
            </a:pPr>
            <a:r>
              <a:rPr lang="en-US" sz="14224" spc="-782">
                <a:solidFill>
                  <a:srgbClr val="FFFFFF"/>
                </a:solidFill>
                <a:latin typeface="Darumadrop One"/>
                <a:ea typeface="Darumadrop One"/>
                <a:cs typeface="Darumadrop One"/>
                <a:sym typeface="Darumadrop One"/>
              </a:rPr>
              <a:t>Fire Alarms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1189812" y="6982569"/>
            <a:ext cx="4691755" cy="16837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04662" indent="-252331" lvl="1">
              <a:lnSpc>
                <a:spcPts val="3272"/>
              </a:lnSpc>
              <a:buFont typeface="Arial"/>
              <a:buChar char="•"/>
            </a:pPr>
            <a:r>
              <a:rPr lang="en-US" sz="2337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Put on your fire vest</a:t>
            </a:r>
          </a:p>
          <a:p>
            <a:pPr algn="l" marL="504662" indent="-252331" lvl="1">
              <a:lnSpc>
                <a:spcPts val="3272"/>
              </a:lnSpc>
              <a:buFont typeface="Arial"/>
              <a:buChar char="•"/>
            </a:pPr>
            <a:r>
              <a:rPr lang="en-US" sz="2337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Bring the on-call bag if on-call</a:t>
            </a:r>
          </a:p>
          <a:p>
            <a:pPr algn="l" marL="504662" indent="-252331" lvl="1">
              <a:lnSpc>
                <a:spcPts val="3272"/>
              </a:lnSpc>
              <a:buFont typeface="Arial"/>
              <a:buChar char="•"/>
            </a:pPr>
            <a:r>
              <a:rPr lang="en-US" sz="2337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Call RLM on-call and Senior on-call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1028700" y="6288000"/>
            <a:ext cx="5013979" cy="5488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612"/>
              </a:lnSpc>
              <a:spcBef>
                <a:spcPct val="0"/>
              </a:spcBef>
            </a:pPr>
            <a:r>
              <a:rPr lang="en-US" sz="3345">
                <a:solidFill>
                  <a:srgbClr val="F9BB00"/>
                </a:solidFill>
                <a:latin typeface="Jua"/>
                <a:ea typeface="Jua"/>
                <a:cs typeface="Jua"/>
                <a:sym typeface="Jua"/>
              </a:rPr>
              <a:t>Equitment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6807525" y="6781722"/>
            <a:ext cx="4669169" cy="20932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04662" indent="-252331" lvl="1">
              <a:lnSpc>
                <a:spcPts val="3272"/>
              </a:lnSpc>
              <a:buFont typeface="Arial"/>
              <a:buChar char="•"/>
            </a:pPr>
            <a:r>
              <a:rPr lang="en-US" sz="2337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Knock on doors on your way out</a:t>
            </a:r>
          </a:p>
          <a:p>
            <a:pPr algn="l" marL="504662" indent="-252331" lvl="1">
              <a:lnSpc>
                <a:spcPts val="3272"/>
              </a:lnSpc>
              <a:buFont typeface="Arial"/>
              <a:buChar char="•"/>
            </a:pPr>
            <a:r>
              <a:rPr lang="en-US" sz="2337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Don’t stay in the building longer then to knock on all doors on your floor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6637011" y="6283129"/>
            <a:ext cx="5013979" cy="5488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612"/>
              </a:lnSpc>
              <a:spcBef>
                <a:spcPct val="0"/>
              </a:spcBef>
            </a:pPr>
            <a:r>
              <a:rPr lang="en-US" sz="3345">
                <a:solidFill>
                  <a:srgbClr val="F9BB00"/>
                </a:solidFill>
                <a:latin typeface="Jua"/>
                <a:ea typeface="Jua"/>
                <a:cs typeface="Jua"/>
                <a:sym typeface="Jua"/>
              </a:rPr>
              <a:t>Clearing the building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12375674" y="6781722"/>
            <a:ext cx="4745710" cy="20005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83072" indent="-241536" lvl="1">
              <a:lnSpc>
                <a:spcPts val="3132"/>
              </a:lnSpc>
              <a:buFont typeface="Arial"/>
              <a:buChar char="•"/>
            </a:pPr>
            <a:r>
              <a:rPr lang="en-US" sz="2237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Keep roads clear and speak loudly</a:t>
            </a:r>
          </a:p>
          <a:p>
            <a:pPr algn="l" marL="483072" indent="-241536" lvl="1">
              <a:lnSpc>
                <a:spcPts val="3132"/>
              </a:lnSpc>
              <a:buFont typeface="Arial"/>
              <a:buChar char="•"/>
            </a:pPr>
            <a:r>
              <a:rPr lang="en-US" sz="2237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Direct folks to the muster point</a:t>
            </a:r>
          </a:p>
          <a:p>
            <a:pPr algn="l" marL="483072" indent="-241536" lvl="1">
              <a:lnSpc>
                <a:spcPts val="3132"/>
              </a:lnSpc>
              <a:buFont typeface="Arial"/>
              <a:buChar char="•"/>
            </a:pPr>
            <a:r>
              <a:rPr lang="en-US" sz="2237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Send an RA to the muster point and at each exit (if enough are home)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12241539" y="6278258"/>
            <a:ext cx="5013979" cy="5488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612"/>
              </a:lnSpc>
              <a:spcBef>
                <a:spcPct val="0"/>
              </a:spcBef>
            </a:pPr>
            <a:r>
              <a:rPr lang="en-US" sz="3345">
                <a:solidFill>
                  <a:srgbClr val="F9BB00"/>
                </a:solidFill>
                <a:latin typeface="Jua"/>
                <a:ea typeface="Jua"/>
                <a:cs typeface="Jua"/>
                <a:sym typeface="Jua"/>
              </a:rPr>
              <a:t>Crowd Control</a:t>
            </a:r>
          </a:p>
        </p:txBody>
      </p:sp>
    </p:spTree>
  </p:cSld>
  <p:clrMapOvr>
    <a:masterClrMapping/>
  </p:clrMapOvr>
  <p:transition spd="slow">
    <p:push dir="l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DAGq1fXvtnM</dc:identifier>
  <dcterms:modified xsi:type="dcterms:W3CDTF">2011-08-01T06:04:30Z</dcterms:modified>
  <cp:revision>1</cp:revision>
  <dc:title>Maintenance - 2025</dc:title>
</cp:coreProperties>
</file>