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3" r:id="rId5"/>
    <p:sldId id="256" r:id="rId6"/>
    <p:sldId id="257" r:id="rId7"/>
    <p:sldId id="258" r:id="rId8"/>
    <p:sldId id="260" r:id="rId9"/>
    <p:sldId id="261" r:id="rId10"/>
    <p:sldId id="262" r:id="rId11"/>
  </p:sldIdLst>
  <p:sldSz cx="18288000" cy="10287000"/>
  <p:notesSz cx="6858000" cy="9144000"/>
  <p:embeddedFontLst>
    <p:embeddedFont>
      <p:font typeface="Abhaya Libre Regular" panose="020B0604020202020204" charset="0"/>
      <p:regular r:id="rId12"/>
    </p:embeddedFont>
    <p:embeddedFont>
      <p:font typeface="Abhaya Libre Regular Bold" panose="020B0604020202020204" charset="0"/>
      <p:regular r:id="rId13"/>
    </p:embeddedFont>
    <p:embeddedFont>
      <p:font typeface="Brittany" panose="020B0604020202020204" charset="0"/>
      <p:regular r:id="rId14"/>
    </p:embeddedFont>
    <p:embeddedFont>
      <p:font typeface="RoxboroughCF Bold" panose="020B0604020202020204" charset="0"/>
      <p:regular r:id="rId15"/>
    </p:embeddedFont>
    <p:embeddedFont>
      <p:font typeface="RoxboroughCF Bold Bold" panose="020B0604020202020204" charset="0"/>
      <p:regular r:id="rId16"/>
    </p:embeddedFont>
    <p:embeddedFont>
      <p:font typeface="TAN Rosebu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8C8822-CB6A-45B4-B09D-B07405D48D48}" v="97" dt="2025-07-09T16:57:54.857"/>
    <p1510:client id="{285BE256-3931-4CA9-848E-5F348229AE20}" v="53" dt="2025-07-09T16:39:06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0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urdasy, Reha" userId="S::reha.purdasy@ubc.ca::72c34a35-bdca-4bf5-b1f6-9c751254325e" providerId="AD" clId="Web-{1F8C8822-CB6A-45B4-B09D-B07405D48D48}"/>
    <pc:docChg chg="delSld modSld">
      <pc:chgData name="Purdasy, Reha" userId="S::reha.purdasy@ubc.ca::72c34a35-bdca-4bf5-b1f6-9c751254325e" providerId="AD" clId="Web-{1F8C8822-CB6A-45B4-B09D-B07405D48D48}" dt="2025-07-09T16:57:54.857" v="49"/>
      <pc:docMkLst>
        <pc:docMk/>
      </pc:docMkLst>
      <pc:sldChg chg="modSp">
        <pc:chgData name="Purdasy, Reha" userId="S::reha.purdasy@ubc.ca::72c34a35-bdca-4bf5-b1f6-9c751254325e" providerId="AD" clId="Web-{1F8C8822-CB6A-45B4-B09D-B07405D48D48}" dt="2025-07-09T16:57:53.466" v="48" actId="20577"/>
        <pc:sldMkLst>
          <pc:docMk/>
          <pc:sldMk cId="0" sldId="258"/>
        </pc:sldMkLst>
        <pc:spChg chg="mod">
          <ac:chgData name="Purdasy, Reha" userId="S::reha.purdasy@ubc.ca::72c34a35-bdca-4bf5-b1f6-9c751254325e" providerId="AD" clId="Web-{1F8C8822-CB6A-45B4-B09D-B07405D48D48}" dt="2025-07-09T16:57:53.466" v="48" actId="20577"/>
          <ac:spMkLst>
            <pc:docMk/>
            <pc:sldMk cId="0" sldId="258"/>
            <ac:spMk id="7" creationId="{00000000-0000-0000-0000-000000000000}"/>
          </ac:spMkLst>
        </pc:spChg>
      </pc:sldChg>
      <pc:sldChg chg="del">
        <pc:chgData name="Purdasy, Reha" userId="S::reha.purdasy@ubc.ca::72c34a35-bdca-4bf5-b1f6-9c751254325e" providerId="AD" clId="Web-{1F8C8822-CB6A-45B4-B09D-B07405D48D48}" dt="2025-07-09T16:57:54.857" v="49"/>
        <pc:sldMkLst>
          <pc:docMk/>
          <pc:sldMk cId="0" sldId="259"/>
        </pc:sldMkLst>
      </pc:sldChg>
    </pc:docChg>
  </pc:docChgLst>
  <pc:docChgLst>
    <pc:chgData name="Purdasy, Reha" userId="S::reha.purdasy@ubc.ca::72c34a35-bdca-4bf5-b1f6-9c751254325e" providerId="AD" clId="Web-{285BE256-3931-4CA9-848E-5F348229AE20}"/>
    <pc:docChg chg="modSld">
      <pc:chgData name="Purdasy, Reha" userId="S::reha.purdasy@ubc.ca::72c34a35-bdca-4bf5-b1f6-9c751254325e" providerId="AD" clId="Web-{285BE256-3931-4CA9-848E-5F348229AE20}" dt="2025-07-09T16:39:06.538" v="26"/>
      <pc:docMkLst>
        <pc:docMk/>
      </pc:docMkLst>
      <pc:sldChg chg="delSp">
        <pc:chgData name="Purdasy, Reha" userId="S::reha.purdasy@ubc.ca::72c34a35-bdca-4bf5-b1f6-9c751254325e" providerId="AD" clId="Web-{285BE256-3931-4CA9-848E-5F348229AE20}" dt="2025-07-09T16:38:53.632" v="24"/>
        <pc:sldMkLst>
          <pc:docMk/>
          <pc:sldMk cId="0" sldId="258"/>
        </pc:sldMkLst>
        <pc:spChg chg="del">
          <ac:chgData name="Purdasy, Reha" userId="S::reha.purdasy@ubc.ca::72c34a35-bdca-4bf5-b1f6-9c751254325e" providerId="AD" clId="Web-{285BE256-3931-4CA9-848E-5F348229AE20}" dt="2025-07-09T16:38:53.632" v="24"/>
          <ac:spMkLst>
            <pc:docMk/>
            <pc:sldMk cId="0" sldId="258"/>
            <ac:spMk id="9" creationId="{00000000-0000-0000-0000-000000000000}"/>
          </ac:spMkLst>
        </pc:spChg>
      </pc:sldChg>
      <pc:sldChg chg="delSp">
        <pc:chgData name="Purdasy, Reha" userId="S::reha.purdasy@ubc.ca::72c34a35-bdca-4bf5-b1f6-9c751254325e" providerId="AD" clId="Web-{285BE256-3931-4CA9-848E-5F348229AE20}" dt="2025-07-09T16:38:56.960" v="25"/>
        <pc:sldMkLst>
          <pc:docMk/>
          <pc:sldMk cId="0" sldId="259"/>
        </pc:sldMkLst>
        <pc:spChg chg="del">
          <ac:chgData name="Purdasy, Reha" userId="S::reha.purdasy@ubc.ca::72c34a35-bdca-4bf5-b1f6-9c751254325e" providerId="AD" clId="Web-{285BE256-3931-4CA9-848E-5F348229AE20}" dt="2025-07-09T16:38:56.960" v="25"/>
          <ac:spMkLst>
            <pc:docMk/>
            <pc:sldMk cId="0" sldId="259"/>
            <ac:spMk id="9" creationId="{00000000-0000-0000-0000-000000000000}"/>
          </ac:spMkLst>
        </pc:spChg>
      </pc:sldChg>
      <pc:sldChg chg="delSp modSp">
        <pc:chgData name="Purdasy, Reha" userId="S::reha.purdasy@ubc.ca::72c34a35-bdca-4bf5-b1f6-9c751254325e" providerId="AD" clId="Web-{285BE256-3931-4CA9-848E-5F348229AE20}" dt="2025-07-09T16:39:06.538" v="26"/>
        <pc:sldMkLst>
          <pc:docMk/>
          <pc:sldMk cId="0" sldId="260"/>
        </pc:sldMkLst>
        <pc:spChg chg="mod">
          <ac:chgData name="Purdasy, Reha" userId="S::reha.purdasy@ubc.ca::72c34a35-bdca-4bf5-b1f6-9c751254325e" providerId="AD" clId="Web-{285BE256-3931-4CA9-848E-5F348229AE20}" dt="2025-07-09T16:37:41.631" v="4" actId="20577"/>
          <ac:spMkLst>
            <pc:docMk/>
            <pc:sldMk cId="0" sldId="260"/>
            <ac:spMk id="13" creationId="{00000000-0000-0000-0000-000000000000}"/>
          </ac:spMkLst>
        </pc:spChg>
        <pc:spChg chg="mod">
          <ac:chgData name="Purdasy, Reha" userId="S::reha.purdasy@ubc.ca::72c34a35-bdca-4bf5-b1f6-9c751254325e" providerId="AD" clId="Web-{285BE256-3931-4CA9-848E-5F348229AE20}" dt="2025-07-09T16:38:28.053" v="23" actId="20577"/>
          <ac:spMkLst>
            <pc:docMk/>
            <pc:sldMk cId="0" sldId="260"/>
            <ac:spMk id="14" creationId="{00000000-0000-0000-0000-000000000000}"/>
          </ac:spMkLst>
        </pc:spChg>
        <pc:spChg chg="del">
          <ac:chgData name="Purdasy, Reha" userId="S::reha.purdasy@ubc.ca::72c34a35-bdca-4bf5-b1f6-9c751254325e" providerId="AD" clId="Web-{285BE256-3931-4CA9-848E-5F348229AE20}" dt="2025-07-09T16:39:06.538" v="26"/>
          <ac:spMkLst>
            <pc:docMk/>
            <pc:sldMk cId="0" sldId="260"/>
            <ac:spMk id="17" creationId="{00000000-0000-0000-0000-000000000000}"/>
          </ac:spMkLst>
        </pc:spChg>
      </pc:sldChg>
      <pc:sldChg chg="modSp">
        <pc:chgData name="Purdasy, Reha" userId="S::reha.purdasy@ubc.ca::72c34a35-bdca-4bf5-b1f6-9c751254325e" providerId="AD" clId="Web-{285BE256-3931-4CA9-848E-5F348229AE20}" dt="2025-07-09T16:37:33.615" v="3" actId="20577"/>
        <pc:sldMkLst>
          <pc:docMk/>
          <pc:sldMk cId="0" sldId="261"/>
        </pc:sldMkLst>
        <pc:spChg chg="mod">
          <ac:chgData name="Purdasy, Reha" userId="S::reha.purdasy@ubc.ca::72c34a35-bdca-4bf5-b1f6-9c751254325e" providerId="AD" clId="Web-{285BE256-3931-4CA9-848E-5F348229AE20}" dt="2025-07-09T16:37:33.615" v="3" actId="20577"/>
          <ac:spMkLst>
            <pc:docMk/>
            <pc:sldMk cId="0" sldId="261"/>
            <ac:spMk id="12" creationId="{00000000-0000-0000-0000-000000000000}"/>
          </ac:spMkLst>
        </pc:spChg>
      </pc:sldChg>
      <pc:sldChg chg="modSp">
        <pc:chgData name="Purdasy, Reha" userId="S::reha.purdasy@ubc.ca::72c34a35-bdca-4bf5-b1f6-9c751254325e" providerId="AD" clId="Web-{285BE256-3931-4CA9-848E-5F348229AE20}" dt="2025-07-09T16:36:45.286" v="2" actId="20577"/>
        <pc:sldMkLst>
          <pc:docMk/>
          <pc:sldMk cId="4110341566" sldId="263"/>
        </pc:sldMkLst>
        <pc:spChg chg="mod">
          <ac:chgData name="Purdasy, Reha" userId="S::reha.purdasy@ubc.ca::72c34a35-bdca-4bf5-b1f6-9c751254325e" providerId="AD" clId="Web-{285BE256-3931-4CA9-848E-5F348229AE20}" dt="2025-07-09T16:36:45.286" v="2" actId="20577"/>
          <ac:spMkLst>
            <pc:docMk/>
            <pc:sldMk cId="4110341566" sldId="263"/>
            <ac:spMk id="9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</a:blip>
          <a:srcRect/>
          <a:stretch>
            <a:fillRect/>
          </a:stretch>
        </p:blipFill>
        <p:spPr>
          <a:xfrm rot="-195194">
            <a:off x="-3625146" y="-3719189"/>
            <a:ext cx="19537398" cy="1017442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57215" y="101441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857215" y="113834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57215" y="1262271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74000"/>
          </a:blip>
          <a:srcRect/>
          <a:stretch>
            <a:fillRect/>
          </a:stretch>
        </p:blipFill>
        <p:spPr>
          <a:xfrm rot="1569817">
            <a:off x="6477888" y="2292819"/>
            <a:ext cx="4944764" cy="57497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2206" y="8710380"/>
            <a:ext cx="105001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47474A"/>
                </a:solidFill>
                <a:latin typeface="RoxboroughCF Bold Bold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42880" y="3308350"/>
            <a:ext cx="12202240" cy="3479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CF9183"/>
                </a:solidFill>
                <a:latin typeface="TAN Rosebud"/>
              </a:rPr>
              <a:t>Leadership Expectations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95891" y="8842134"/>
            <a:ext cx="349621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3"/>
              </a:lnSpc>
            </a:pPr>
            <a:r>
              <a:rPr lang="en-US" sz="3500" dirty="0">
                <a:solidFill>
                  <a:srgbClr val="CF9183"/>
                </a:solidFill>
                <a:latin typeface="Brittany"/>
              </a:rPr>
              <a:t>2024-25</a:t>
            </a:r>
            <a:endParaRPr lang="en-US" sz="3537" dirty="0">
              <a:solidFill>
                <a:srgbClr val="CF9183"/>
              </a:solidFill>
              <a:latin typeface="Brittan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41609" y="8443793"/>
            <a:ext cx="7004781" cy="39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8"/>
              </a:lnSpc>
            </a:pPr>
            <a:r>
              <a:rPr lang="en-US" sz="2305" spc="684">
                <a:solidFill>
                  <a:srgbClr val="73746F"/>
                </a:solidFill>
                <a:latin typeface="RoxboroughCF Bold Bold"/>
              </a:rPr>
              <a:t>LEADERSHIP TRAINING</a:t>
            </a:r>
          </a:p>
        </p:txBody>
      </p:sp>
      <p:sp>
        <p:nvSpPr>
          <p:cNvPr id="11" name="AutoShape 11"/>
          <p:cNvSpPr/>
          <p:nvPr/>
        </p:nvSpPr>
        <p:spPr>
          <a:xfrm>
            <a:off x="-1641724" y="9407300"/>
            <a:ext cx="325037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none" w="sm" len="sm"/>
            <a:tailEnd type="diamond" w="lg" len="lg"/>
          </a:ln>
        </p:spPr>
      </p:sp>
      <p:sp>
        <p:nvSpPr>
          <p:cNvPr id="12" name="AutoShape 12"/>
          <p:cNvSpPr/>
          <p:nvPr/>
        </p:nvSpPr>
        <p:spPr>
          <a:xfrm>
            <a:off x="16746582" y="9431112"/>
            <a:ext cx="2137904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diamond" w="lg" len="lg"/>
            <a:tailEnd type="diamond" w="lg" len="lg"/>
          </a:ln>
        </p:spPr>
      </p:sp>
    </p:spTree>
    <p:extLst>
      <p:ext uri="{BB962C8B-B14F-4D97-AF65-F5344CB8AC3E}">
        <p14:creationId xmlns:p14="http://schemas.microsoft.com/office/powerpoint/2010/main" val="4110341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</a:blip>
          <a:srcRect/>
          <a:stretch>
            <a:fillRect/>
          </a:stretch>
        </p:blipFill>
        <p:spPr>
          <a:xfrm rot="-195194">
            <a:off x="-3625146" y="-3719189"/>
            <a:ext cx="19537398" cy="1017442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57215" y="101441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857215" y="113834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57215" y="1262271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-1641724" y="9407300"/>
            <a:ext cx="325037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none" w="sm" len="sm"/>
            <a:tailEnd type="diamond" w="lg" len="lg"/>
          </a:ln>
        </p:spPr>
      </p:sp>
      <p:sp>
        <p:nvSpPr>
          <p:cNvPr id="12" name="AutoShape 12"/>
          <p:cNvSpPr/>
          <p:nvPr/>
        </p:nvSpPr>
        <p:spPr>
          <a:xfrm>
            <a:off x="16746582" y="9431112"/>
            <a:ext cx="2137904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diamond" w="lg" len="lg"/>
            <a:tailEnd type="diamond" w="lg" len="lg"/>
          </a:ln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A9AFD0-C3A8-4E68-B53E-FE9972AE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9" y="2095500"/>
            <a:ext cx="8075422" cy="57705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</a:blip>
          <a:srcRect/>
          <a:stretch>
            <a:fillRect/>
          </a:stretch>
        </p:blipFill>
        <p:spPr>
          <a:xfrm rot="-195194">
            <a:off x="-3625146" y="-3719189"/>
            <a:ext cx="19537398" cy="101744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31555" y="5143500"/>
            <a:ext cx="2795589" cy="66561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1686" y="2705501"/>
            <a:ext cx="644629" cy="47863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724120" y="3893320"/>
            <a:ext cx="6839760" cy="790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69"/>
              </a:lnSpc>
            </a:pPr>
            <a:r>
              <a:rPr lang="en-US" sz="5097" spc="142">
                <a:solidFill>
                  <a:srgbClr val="73746F"/>
                </a:solidFill>
                <a:latin typeface="Regular Brush Italics"/>
              </a:rPr>
              <a:t>What is a leader?</a:t>
            </a:r>
          </a:p>
        </p:txBody>
      </p:sp>
      <p:sp>
        <p:nvSpPr>
          <p:cNvPr id="6" name="AutoShape 6"/>
          <p:cNvSpPr/>
          <p:nvPr/>
        </p:nvSpPr>
        <p:spPr>
          <a:xfrm>
            <a:off x="7370066" y="9660192"/>
            <a:ext cx="3547868" cy="0"/>
          </a:xfrm>
          <a:prstGeom prst="line">
            <a:avLst/>
          </a:prstGeom>
          <a:ln w="28575" cap="flat">
            <a:solidFill>
              <a:srgbClr val="CF9183"/>
            </a:solidFill>
            <a:prstDash val="solid"/>
            <a:headEnd type="diamond" w="lg" len="lg"/>
            <a:tailEnd type="diamond" w="lg" len="lg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08463" y="7243761"/>
            <a:ext cx="646185" cy="918202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857215" y="101441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857215" y="113834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857215" y="1262271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332206" y="8710380"/>
            <a:ext cx="105001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47474A"/>
                </a:solidFill>
                <a:latin typeface="RoxboroughCF Bold Bold"/>
              </a:rPr>
              <a:t>02</a:t>
            </a:r>
          </a:p>
        </p:txBody>
      </p:sp>
      <p:sp>
        <p:nvSpPr>
          <p:cNvPr id="12" name="AutoShape 12"/>
          <p:cNvSpPr/>
          <p:nvPr/>
        </p:nvSpPr>
        <p:spPr>
          <a:xfrm>
            <a:off x="-1641724" y="9407300"/>
            <a:ext cx="325037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none" w="sm" len="sm"/>
            <a:tailEnd type="diamond" w="lg" len="lg"/>
          </a:ln>
        </p:spPr>
      </p:sp>
      <p:sp>
        <p:nvSpPr>
          <p:cNvPr id="13" name="TextBox 13"/>
          <p:cNvSpPr txBox="1"/>
          <p:nvPr/>
        </p:nvSpPr>
        <p:spPr>
          <a:xfrm>
            <a:off x="5364435" y="4819967"/>
            <a:ext cx="7559129" cy="182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47474A"/>
                </a:solidFill>
                <a:latin typeface="Abhaya Libre Regular Bold"/>
              </a:rPr>
              <a:t>Split into teams of 3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47474A"/>
                </a:solidFill>
                <a:latin typeface="Abhaya Libre Regular"/>
              </a:rPr>
              <a:t> Write down some qualities that makes someone a leader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47474A"/>
                </a:solidFill>
                <a:latin typeface="Abhaya Libre Regular"/>
              </a:rPr>
              <a:t>Name some great leaders and what makes them great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47474A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05869" y="1640055"/>
            <a:ext cx="4497547" cy="70068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5999"/>
          </a:blip>
          <a:srcRect/>
          <a:stretch>
            <a:fillRect/>
          </a:stretch>
        </p:blipFill>
        <p:spPr>
          <a:xfrm rot="-195194">
            <a:off x="-3625146" y="-3719189"/>
            <a:ext cx="19537398" cy="101744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63711" y="4862454"/>
            <a:ext cx="2795589" cy="6656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32883" y="3076177"/>
            <a:ext cx="1043521" cy="1482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61153" y="2489696"/>
            <a:ext cx="4546736" cy="1535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72"/>
              </a:lnSpc>
            </a:pPr>
            <a:r>
              <a:rPr lang="en-US" sz="4408">
                <a:solidFill>
                  <a:srgbClr val="47474A"/>
                </a:solidFill>
                <a:latin typeface="RoxboroughCF Bold"/>
              </a:rPr>
              <a:t>What makes you a leader?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61153" y="4547262"/>
            <a:ext cx="7575041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47474A"/>
                </a:solidFill>
                <a:latin typeface="Abhaya Libre Regular"/>
              </a:rPr>
              <a:t>Now that you have explored some leadership traits and talked about some of your </a:t>
            </a:r>
            <a:r>
              <a:rPr lang="en-US" sz="2600" dirty="0" err="1">
                <a:solidFill>
                  <a:srgbClr val="47474A"/>
                </a:solidFill>
                <a:latin typeface="Abhaya Libre Regular"/>
              </a:rPr>
              <a:t>favourite</a:t>
            </a:r>
            <a:r>
              <a:rPr lang="en-US" sz="2600" dirty="0">
                <a:solidFill>
                  <a:srgbClr val="47474A"/>
                </a:solidFill>
                <a:latin typeface="Abhaya Libre Regular"/>
              </a:rPr>
              <a:t> leaders, take a moment and write down what makes YOU a leader?</a:t>
            </a:r>
          </a:p>
          <a:p>
            <a:pPr algn="just">
              <a:lnSpc>
                <a:spcPts val="3644"/>
              </a:lnSpc>
            </a:pPr>
            <a:endParaRPr lang="en-US" sz="2600" dirty="0">
              <a:solidFill>
                <a:srgbClr val="47474A"/>
              </a:solidFill>
              <a:latin typeface="Abhaya Libre Regular"/>
              <a:cs typeface="Abhaya Libre Regular"/>
            </a:endParaRPr>
          </a:p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47474A"/>
                </a:solidFill>
                <a:latin typeface="Abhaya Libre Regular"/>
                <a:cs typeface="Abhaya Libre Regular"/>
              </a:rPr>
              <a:t>What are the skills that you have?</a:t>
            </a:r>
          </a:p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47474A"/>
                </a:solidFill>
                <a:latin typeface="Abhaya Libre Regular"/>
                <a:cs typeface="Abhaya Libre Regular"/>
              </a:rPr>
              <a:t>What are the skills that you would like to build on?</a:t>
            </a:r>
          </a:p>
          <a:p>
            <a:pPr algn="just">
              <a:lnSpc>
                <a:spcPts val="3644"/>
              </a:lnSpc>
            </a:pPr>
            <a:endParaRPr lang="en-US" sz="2603">
              <a:solidFill>
                <a:srgbClr val="47474A"/>
              </a:solidFill>
              <a:latin typeface="Abhaya Libre Regular"/>
              <a:cs typeface="Abhaya Libre Regular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2561153" y="4025541"/>
            <a:ext cx="3775889" cy="0"/>
          </a:xfrm>
          <a:prstGeom prst="line">
            <a:avLst/>
          </a:prstGeom>
          <a:ln w="28575" cap="flat">
            <a:solidFill>
              <a:srgbClr val="CF9183"/>
            </a:solidFill>
            <a:prstDash val="solid"/>
            <a:headEnd type="none" w="sm" len="sm"/>
            <a:tailEnd type="diamond" w="lg" len="lg"/>
          </a:ln>
        </p:spPr>
      </p:sp>
      <p:sp>
        <p:nvSpPr>
          <p:cNvPr id="10" name="AutoShape 10"/>
          <p:cNvSpPr/>
          <p:nvPr/>
        </p:nvSpPr>
        <p:spPr>
          <a:xfrm>
            <a:off x="857215" y="101441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857215" y="113834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857215" y="1262271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332206" y="8710380"/>
            <a:ext cx="105001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47474A"/>
                </a:solidFill>
                <a:latin typeface="RoxboroughCF Bold Bold"/>
              </a:rPr>
              <a:t>03</a:t>
            </a:r>
          </a:p>
        </p:txBody>
      </p:sp>
      <p:sp>
        <p:nvSpPr>
          <p:cNvPr id="14" name="AutoShape 14"/>
          <p:cNvSpPr/>
          <p:nvPr/>
        </p:nvSpPr>
        <p:spPr>
          <a:xfrm>
            <a:off x="-1641724" y="9407300"/>
            <a:ext cx="325037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none" w="sm" len="sm"/>
            <a:tailEnd type="diamond" w="lg" len="lg"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</a:blip>
          <a:srcRect/>
          <a:stretch>
            <a:fillRect/>
          </a:stretch>
        </p:blipFill>
        <p:spPr>
          <a:xfrm rot="-195194">
            <a:off x="-3625146" y="-3719189"/>
            <a:ext cx="19537398" cy="1017442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305745" y="9431112"/>
            <a:ext cx="657874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4" name="AutoShape 4"/>
          <p:cNvSpPr/>
          <p:nvPr/>
        </p:nvSpPr>
        <p:spPr>
          <a:xfrm>
            <a:off x="857215" y="101441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57215" y="113834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857215" y="1262271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-1641724" y="9407300"/>
            <a:ext cx="325037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none" w="sm" len="sm"/>
            <a:tailEnd type="diamond" w="lg" len="lg"/>
          </a:ln>
        </p:spPr>
      </p:sp>
      <p:sp>
        <p:nvSpPr>
          <p:cNvPr id="8" name="TextBox 8"/>
          <p:cNvSpPr txBox="1"/>
          <p:nvPr/>
        </p:nvSpPr>
        <p:spPr>
          <a:xfrm>
            <a:off x="332206" y="8710380"/>
            <a:ext cx="105001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47474A"/>
                </a:solidFill>
                <a:latin typeface="RoxboroughCF Bold Bold"/>
              </a:rPr>
              <a:t>05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61296" y="2087084"/>
            <a:ext cx="4309033" cy="61557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981520" y="1709407"/>
            <a:ext cx="3688809" cy="69111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8125" y="3540693"/>
            <a:ext cx="473911" cy="673408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617671" y="3301474"/>
            <a:ext cx="4276935" cy="0"/>
          </a:xfrm>
          <a:prstGeom prst="line">
            <a:avLst/>
          </a:prstGeom>
          <a:ln w="28575" cap="flat">
            <a:solidFill>
              <a:srgbClr val="CF9183"/>
            </a:solidFill>
            <a:prstDash val="solid"/>
            <a:headEnd type="none" w="sm" len="sm"/>
            <a:tailEnd type="diamond" w="lg" len="lg"/>
          </a:ln>
        </p:spPr>
      </p:sp>
      <p:sp>
        <p:nvSpPr>
          <p:cNvPr id="13" name="TextBox 13"/>
          <p:cNvSpPr txBox="1"/>
          <p:nvPr/>
        </p:nvSpPr>
        <p:spPr>
          <a:xfrm>
            <a:off x="1617671" y="1614157"/>
            <a:ext cx="4546736" cy="1545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47474A"/>
                </a:solidFill>
                <a:latin typeface="RoxboroughCF Bold"/>
              </a:rPr>
              <a:t>What do we need from you?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17671" y="3531153"/>
            <a:ext cx="6749784" cy="3603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73746F"/>
                </a:solidFill>
                <a:latin typeface="Abhaya Libre Regular"/>
              </a:rPr>
              <a:t>•Enjoy your role</a:t>
            </a:r>
          </a:p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73746F"/>
                </a:solidFill>
                <a:latin typeface="Abhaya Libre Regular"/>
              </a:rPr>
              <a:t>•Set an example</a:t>
            </a:r>
            <a:endParaRPr lang="en-US" sz="2600" dirty="0">
              <a:solidFill>
                <a:srgbClr val="73746F"/>
              </a:solidFill>
              <a:latin typeface="Abhaya Libre Regular"/>
              <a:cs typeface="Abhaya Libre Regular"/>
            </a:endParaRPr>
          </a:p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73746F"/>
                </a:solidFill>
                <a:latin typeface="Abhaya Libre Regular"/>
              </a:rPr>
              <a:t>•Build a healthy team dynamic</a:t>
            </a:r>
            <a:endParaRPr lang="en-US" sz="2600" dirty="0">
              <a:solidFill>
                <a:srgbClr val="73746F"/>
              </a:solidFill>
              <a:latin typeface="Abhaya Libre Regular"/>
              <a:cs typeface="Abhaya Libre Regular"/>
            </a:endParaRPr>
          </a:p>
          <a:p>
            <a:pPr algn="just">
              <a:lnSpc>
                <a:spcPts val="2944"/>
              </a:lnSpc>
            </a:pPr>
            <a:r>
              <a:rPr lang="en-US" sz="2100" dirty="0">
                <a:solidFill>
                  <a:srgbClr val="73746F"/>
                </a:solidFill>
                <a:latin typeface="Abhaya Libre Regular"/>
              </a:rPr>
              <a:t>        -Encourage, support, mentor, hold accountable</a:t>
            </a:r>
            <a:endParaRPr lang="en-US" sz="2100" dirty="0">
              <a:solidFill>
                <a:srgbClr val="73746F"/>
              </a:solidFill>
              <a:latin typeface="Abhaya Libre Regular"/>
              <a:cs typeface="Abhaya Libre Regular"/>
            </a:endParaRPr>
          </a:p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73746F"/>
                </a:solidFill>
                <a:latin typeface="Abhaya Libre Regular"/>
              </a:rPr>
              <a:t>•Adapt and Adjust</a:t>
            </a:r>
            <a:endParaRPr lang="en-US" sz="2600" dirty="0">
              <a:solidFill>
                <a:srgbClr val="73746F"/>
              </a:solidFill>
              <a:latin typeface="Abhaya Libre Regular"/>
              <a:cs typeface="Abhaya Libre Regular"/>
            </a:endParaRPr>
          </a:p>
          <a:p>
            <a:pPr algn="just">
              <a:lnSpc>
                <a:spcPts val="3644"/>
              </a:lnSpc>
            </a:pPr>
            <a:r>
              <a:rPr lang="en-US" sz="2600" dirty="0">
                <a:solidFill>
                  <a:srgbClr val="73746F"/>
                </a:solidFill>
                <a:latin typeface="Abhaya Libre Regular"/>
              </a:rPr>
              <a:t>•Acknowledge Differences</a:t>
            </a:r>
          </a:p>
          <a:p>
            <a:pPr marL="457200" indent="-457200" algn="just">
              <a:lnSpc>
                <a:spcPts val="3644"/>
              </a:lnSpc>
              <a:buFont typeface="Arial"/>
              <a:buChar char="•"/>
            </a:pPr>
            <a:r>
              <a:rPr lang="en-US" sz="2600" dirty="0">
                <a:solidFill>
                  <a:srgbClr val="73746F"/>
                </a:solidFill>
                <a:latin typeface="Abhaya Libre Regular"/>
              </a:rPr>
              <a:t>Communicate</a:t>
            </a:r>
            <a:endParaRPr lang="en-US" sz="2600" dirty="0">
              <a:solidFill>
                <a:srgbClr val="73746F"/>
              </a:solidFill>
              <a:latin typeface="Abhaya Libre Regular"/>
              <a:cs typeface="Abhaya Libre Regular"/>
            </a:endParaRPr>
          </a:p>
          <a:p>
            <a:pPr algn="just">
              <a:lnSpc>
                <a:spcPts val="3644"/>
              </a:lnSpc>
            </a:pPr>
            <a:endParaRPr lang="en-US" sz="2603">
              <a:solidFill>
                <a:srgbClr val="73746F"/>
              </a:solidFill>
              <a:latin typeface="Abhaya Libre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812924" y="6112369"/>
            <a:ext cx="4276935" cy="2286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4"/>
              </a:lnSpc>
            </a:pPr>
            <a:r>
              <a:rPr lang="en-US" sz="2603">
                <a:solidFill>
                  <a:srgbClr val="73746F"/>
                </a:solidFill>
                <a:latin typeface="Abhaya Libre Regular"/>
              </a:rPr>
              <a:t>•Support us and each other</a:t>
            </a:r>
          </a:p>
          <a:p>
            <a:pPr algn="just">
              <a:lnSpc>
                <a:spcPts val="3644"/>
              </a:lnSpc>
            </a:pPr>
            <a:r>
              <a:rPr lang="en-US" sz="2603">
                <a:solidFill>
                  <a:srgbClr val="73746F"/>
                </a:solidFill>
                <a:latin typeface="Abhaya Libre Regular"/>
              </a:rPr>
              <a:t>•Take risks, be innovative</a:t>
            </a:r>
          </a:p>
          <a:p>
            <a:pPr algn="just">
              <a:lnSpc>
                <a:spcPts val="3644"/>
              </a:lnSpc>
            </a:pPr>
            <a:r>
              <a:rPr lang="en-US" sz="2603">
                <a:solidFill>
                  <a:srgbClr val="73746F"/>
                </a:solidFill>
                <a:latin typeface="Abhaya Libre Regular"/>
              </a:rPr>
              <a:t>•Collaborate on programs</a:t>
            </a:r>
          </a:p>
          <a:p>
            <a:pPr algn="just">
              <a:lnSpc>
                <a:spcPts val="3644"/>
              </a:lnSpc>
            </a:pPr>
            <a:r>
              <a:rPr lang="en-US" sz="2603">
                <a:solidFill>
                  <a:srgbClr val="73746F"/>
                </a:solidFill>
                <a:latin typeface="Abhaya Libre Regular"/>
              </a:rPr>
              <a:t>•When in doubt, ASK!</a:t>
            </a:r>
          </a:p>
          <a:p>
            <a:pPr algn="just">
              <a:lnSpc>
                <a:spcPts val="3644"/>
              </a:lnSpc>
            </a:pPr>
            <a:endParaRPr lang="en-US" sz="2603">
              <a:solidFill>
                <a:srgbClr val="73746F"/>
              </a:solidFill>
              <a:latin typeface="Abhaya Libre Regular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89860" y="2656641"/>
            <a:ext cx="473911" cy="6734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305745" y="9431112"/>
            <a:ext cx="657874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3" name="AutoShape 3"/>
          <p:cNvSpPr/>
          <p:nvPr/>
        </p:nvSpPr>
        <p:spPr>
          <a:xfrm>
            <a:off x="857215" y="101441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857215" y="113834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57215" y="1262271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641724" y="9407300"/>
            <a:ext cx="325037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none" w="sm" len="sm"/>
            <a:tailEnd type="diamond" w="lg" len="lg"/>
          </a:ln>
        </p:spPr>
      </p:sp>
      <p:sp>
        <p:nvSpPr>
          <p:cNvPr id="7" name="AutoShape 7"/>
          <p:cNvSpPr/>
          <p:nvPr/>
        </p:nvSpPr>
        <p:spPr>
          <a:xfrm>
            <a:off x="9144000" y="6049217"/>
            <a:ext cx="4276935" cy="0"/>
          </a:xfrm>
          <a:prstGeom prst="line">
            <a:avLst/>
          </a:prstGeom>
          <a:ln w="28575" cap="flat">
            <a:solidFill>
              <a:srgbClr val="CF9183"/>
            </a:solidFill>
            <a:prstDash val="solid"/>
            <a:headEnd type="none" w="sm" len="sm"/>
            <a:tailEnd type="diamond" w="lg" len="lg"/>
          </a:ln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82000"/>
          </a:blip>
          <a:srcRect/>
          <a:stretch>
            <a:fillRect/>
          </a:stretch>
        </p:blipFill>
        <p:spPr>
          <a:xfrm>
            <a:off x="2148797" y="1582977"/>
            <a:ext cx="4623812" cy="7203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94751" y="4097680"/>
            <a:ext cx="2991514" cy="71226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35551" y="5716867"/>
            <a:ext cx="508002" cy="7218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32206" y="8710380"/>
            <a:ext cx="105001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47474A"/>
                </a:solidFill>
                <a:latin typeface="RoxboroughCF Bold Bold"/>
              </a:rPr>
              <a:t>06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83988" y="4547873"/>
            <a:ext cx="7596960" cy="63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0"/>
              </a:lnSpc>
            </a:pPr>
            <a:r>
              <a:rPr lang="en-US" sz="4400" dirty="0">
                <a:solidFill>
                  <a:srgbClr val="47474A"/>
                </a:solidFill>
                <a:latin typeface="RoxboroughCF Bold"/>
              </a:rPr>
              <a:t>What do you need from us?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0699" y="2632558"/>
            <a:ext cx="800009" cy="11367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5999"/>
          </a:blip>
          <a:srcRect/>
          <a:stretch>
            <a:fillRect/>
          </a:stretch>
        </p:blipFill>
        <p:spPr>
          <a:xfrm rot="-195194">
            <a:off x="-3625146" y="-3719189"/>
            <a:ext cx="19537398" cy="1017442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57215" y="101441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857215" y="1138342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57215" y="1262271"/>
            <a:ext cx="353523" cy="0"/>
          </a:xfrm>
          <a:prstGeom prst="line">
            <a:avLst/>
          </a:prstGeom>
          <a:ln w="47625" cap="flat">
            <a:solidFill>
              <a:srgbClr val="47474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1641724" y="9407300"/>
            <a:ext cx="3250370" cy="0"/>
          </a:xfrm>
          <a:prstGeom prst="line">
            <a:avLst/>
          </a:prstGeom>
          <a:ln w="28575" cap="flat">
            <a:solidFill>
              <a:srgbClr val="47474A"/>
            </a:solidFill>
            <a:prstDash val="solid"/>
            <a:headEnd type="none" w="sm" len="sm"/>
            <a:tailEnd type="diamond" w="lg" len="lg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63062" y="2489893"/>
            <a:ext cx="540329" cy="767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70154" y="7386947"/>
            <a:ext cx="540329" cy="767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984721" y="1976404"/>
            <a:ext cx="4790232" cy="633419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36736" y="4211711"/>
            <a:ext cx="12214528" cy="2396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61"/>
              </a:lnSpc>
            </a:pPr>
            <a:r>
              <a:rPr lang="en-US" sz="13972">
                <a:solidFill>
                  <a:srgbClr val="CF9183"/>
                </a:solidFill>
                <a:latin typeface="TAN Rosebud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2206" y="8710380"/>
            <a:ext cx="105001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47474A"/>
                </a:solidFill>
                <a:latin typeface="RoxboroughCF Bold Bold"/>
              </a:rPr>
              <a:t>07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58A0397E95A24998A320C0C9E37708" ma:contentTypeVersion="16" ma:contentTypeDescription="Create a new document." ma:contentTypeScope="" ma:versionID="762269e859d33223c922e97e90609cb4">
  <xsd:schema xmlns:xsd="http://www.w3.org/2001/XMLSchema" xmlns:xs="http://www.w3.org/2001/XMLSchema" xmlns:p="http://schemas.microsoft.com/office/2006/metadata/properties" xmlns:ns2="ecfc2e3e-eda1-4d77-8751-0efc464d6cfa" xmlns:ns3="a3872387-34b7-4a60-a363-363c16f07818" targetNamespace="http://schemas.microsoft.com/office/2006/metadata/properties" ma:root="true" ma:fieldsID="f787eb17abd4551a14a826da5085bb3e" ns2:_="" ns3:_="">
    <xsd:import namespace="ecfc2e3e-eda1-4d77-8751-0efc464d6cfa"/>
    <xsd:import namespace="a3872387-34b7-4a60-a363-363c16f07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c2e3e-eda1-4d77-8751-0efc464d6c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a1f1625-ae5f-4790-9429-a47075c1c3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872387-34b7-4a60-a363-363c16f0781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ad7c48ac-c54d-4e0a-b12d-47b1ed0c6ea3}" ma:internalName="TaxCatchAll" ma:showField="CatchAllData" ma:web="a3872387-34b7-4a60-a363-363c16f07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fc2e3e-eda1-4d77-8751-0efc464d6cfa">
      <Terms xmlns="http://schemas.microsoft.com/office/infopath/2007/PartnerControls"/>
    </lcf76f155ced4ddcb4097134ff3c332f>
    <TaxCatchAll xmlns="a3872387-34b7-4a60-a363-363c16f07818" xsi:nil="true"/>
  </documentManagement>
</p:properties>
</file>

<file path=customXml/itemProps1.xml><?xml version="1.0" encoding="utf-8"?>
<ds:datastoreItem xmlns:ds="http://schemas.openxmlformats.org/officeDocument/2006/customXml" ds:itemID="{08D11C14-5F7C-40C3-8B32-CF5C871A4E93}"/>
</file>

<file path=customXml/itemProps2.xml><?xml version="1.0" encoding="utf-8"?>
<ds:datastoreItem xmlns:ds="http://schemas.openxmlformats.org/officeDocument/2006/customXml" ds:itemID="{4E7B1469-F302-4668-A065-F5E5C021E3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AC8B98-ED34-4ECE-9661-8FD28EB50601}">
  <ds:schemaRefs>
    <ds:schemaRef ds:uri="http://schemas.microsoft.com/office/2006/metadata/properties"/>
    <ds:schemaRef ds:uri="http://schemas.microsoft.com/office/infopath/2007/PartnerControls"/>
    <ds:schemaRef ds:uri="ecfc2e3e-eda1-4d77-8751-0efc464d6cfa"/>
    <ds:schemaRef ds:uri="a3872387-34b7-4a60-a363-363c16f078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183</Words>
  <Application>Microsoft Office PowerPoint</Application>
  <PresentationFormat>Custom</PresentationFormat>
  <Paragraphs>36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Expectations</dc:title>
  <cp:lastModifiedBy>Toth, Erica</cp:lastModifiedBy>
  <cp:revision>20</cp:revision>
  <dcterms:created xsi:type="dcterms:W3CDTF">2006-08-16T00:00:00Z</dcterms:created>
  <dcterms:modified xsi:type="dcterms:W3CDTF">2025-07-09T16:58:00Z</dcterms:modified>
  <dc:identifier>DAFE6C2XEPo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0x0101005258A0397E95A24998A320C0C9E37708</vt:lpwstr>
  </property>
  <property fmtid="{D5CDD505-2E9C-101B-9397-08002B2CF9AE}" pid="3" name="MediaServiceImageTags">
    <vt:lpwstr/>
  </property>
</Properties>
</file>