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ango AC" charset="1" panose="00000000000000000000"/>
      <p:regular r:id="rId15"/>
    </p:embeddedFont>
    <p:embeddedFont>
      <p:font typeface="Ballpoint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15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43.png" Type="http://schemas.openxmlformats.org/officeDocument/2006/relationships/image"/><Relationship Id="rId16" Target="../media/image4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svg" Type="http://schemas.openxmlformats.org/officeDocument/2006/relationships/image"/><Relationship Id="rId11" Target="../media/image61.png" Type="http://schemas.openxmlformats.org/officeDocument/2006/relationships/image"/><Relationship Id="rId12" Target="../media/image62.svg" Type="http://schemas.openxmlformats.org/officeDocument/2006/relationships/image"/><Relationship Id="rId13" Target="../media/image63.png" Type="http://schemas.openxmlformats.org/officeDocument/2006/relationships/image"/><Relationship Id="rId14" Target="../media/image64.svg" Type="http://schemas.openxmlformats.org/officeDocument/2006/relationships/image"/><Relationship Id="rId15" Target="../media/image65.png" Type="http://schemas.openxmlformats.org/officeDocument/2006/relationships/image"/><Relationship Id="rId16" Target="../media/image66.svg" Type="http://schemas.openxmlformats.org/officeDocument/2006/relationships/image"/><Relationship Id="rId17" Target="../media/image67.png" Type="http://schemas.openxmlformats.org/officeDocument/2006/relationships/image"/><Relationship Id="rId18" Target="../media/image68.svg" Type="http://schemas.openxmlformats.org/officeDocument/2006/relationships/image"/><Relationship Id="rId19" Target="../media/image43.png" Type="http://schemas.openxmlformats.org/officeDocument/2006/relationships/image"/><Relationship Id="rId2" Target="../media/image1.png" Type="http://schemas.openxmlformats.org/officeDocument/2006/relationships/image"/><Relationship Id="rId20" Target="../media/image44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8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7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69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4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16844" y="15591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0" y="0"/>
                </a:moveTo>
                <a:lnTo>
                  <a:pt x="4639010" y="0"/>
                </a:lnTo>
                <a:lnTo>
                  <a:pt x="4639010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440370" y="9169918"/>
            <a:ext cx="3544675" cy="825978"/>
            <a:chOff x="0" y="0"/>
            <a:chExt cx="933577" cy="2175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3577" cy="217542"/>
            </a:xfrm>
            <a:custGeom>
              <a:avLst/>
              <a:gdLst/>
              <a:ahLst/>
              <a:cxnLst/>
              <a:rect r="r" b="b" t="t" l="l"/>
              <a:pathLst>
                <a:path h="217542" w="933577">
                  <a:moveTo>
                    <a:pt x="466789" y="0"/>
                  </a:moveTo>
                  <a:cubicBezTo>
                    <a:pt x="208988" y="0"/>
                    <a:pt x="0" y="48698"/>
                    <a:pt x="0" y="108771"/>
                  </a:cubicBezTo>
                  <a:cubicBezTo>
                    <a:pt x="0" y="168843"/>
                    <a:pt x="208988" y="217542"/>
                    <a:pt x="466789" y="217542"/>
                  </a:cubicBezTo>
                  <a:cubicBezTo>
                    <a:pt x="724589" y="217542"/>
                    <a:pt x="933577" y="168843"/>
                    <a:pt x="933577" y="108771"/>
                  </a:cubicBezTo>
                  <a:cubicBezTo>
                    <a:pt x="933577" y="48698"/>
                    <a:pt x="724589" y="0"/>
                    <a:pt x="46678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7523" y="-8180"/>
              <a:ext cx="758531" cy="20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284212" y="8926385"/>
            <a:ext cx="3758215" cy="656522"/>
            <a:chOff x="0" y="0"/>
            <a:chExt cx="989818" cy="1729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89818" cy="172911"/>
            </a:xfrm>
            <a:custGeom>
              <a:avLst/>
              <a:gdLst/>
              <a:ahLst/>
              <a:cxnLst/>
              <a:rect r="r" b="b" t="t" l="l"/>
              <a:pathLst>
                <a:path h="172911" w="989818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5435645" y="6426265"/>
            <a:ext cx="3236612" cy="2832035"/>
          </a:xfrm>
          <a:custGeom>
            <a:avLst/>
            <a:gdLst/>
            <a:ahLst/>
            <a:cxnLst/>
            <a:rect r="r" b="b" t="t" l="l"/>
            <a:pathLst>
              <a:path h="2832035" w="3236612">
                <a:moveTo>
                  <a:pt x="3236611" y="0"/>
                </a:moveTo>
                <a:lnTo>
                  <a:pt x="0" y="0"/>
                </a:lnTo>
                <a:lnTo>
                  <a:pt x="0" y="2832035"/>
                </a:lnTo>
                <a:lnTo>
                  <a:pt x="3236611" y="2832035"/>
                </a:lnTo>
                <a:lnTo>
                  <a:pt x="3236611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30000" y="3426935"/>
            <a:ext cx="3855045" cy="6332722"/>
          </a:xfrm>
          <a:custGeom>
            <a:avLst/>
            <a:gdLst/>
            <a:ahLst/>
            <a:cxnLst/>
            <a:rect r="r" b="b" t="t" l="l"/>
            <a:pathLst>
              <a:path h="6332722" w="3855045">
                <a:moveTo>
                  <a:pt x="0" y="0"/>
                </a:moveTo>
                <a:lnTo>
                  <a:pt x="3855045" y="0"/>
                </a:lnTo>
                <a:lnTo>
                  <a:pt x="3855045" y="6332722"/>
                </a:lnTo>
                <a:lnTo>
                  <a:pt x="0" y="6332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-1642603" y="15591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4639009" y="0"/>
                </a:moveTo>
                <a:lnTo>
                  <a:pt x="0" y="0"/>
                </a:lnTo>
                <a:lnTo>
                  <a:pt x="0" y="4575223"/>
                </a:lnTo>
                <a:lnTo>
                  <a:pt x="4639009" y="4575223"/>
                </a:lnTo>
                <a:lnTo>
                  <a:pt x="46390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-2099844" y="2994893"/>
            <a:ext cx="6090685" cy="6862744"/>
          </a:xfrm>
          <a:custGeom>
            <a:avLst/>
            <a:gdLst/>
            <a:ahLst/>
            <a:cxnLst/>
            <a:rect r="r" b="b" t="t" l="l"/>
            <a:pathLst>
              <a:path h="6862744" w="6090685">
                <a:moveTo>
                  <a:pt x="6090685" y="0"/>
                </a:moveTo>
                <a:lnTo>
                  <a:pt x="0" y="0"/>
                </a:lnTo>
                <a:lnTo>
                  <a:pt x="0" y="6862744"/>
                </a:lnTo>
                <a:lnTo>
                  <a:pt x="6090685" y="6862744"/>
                </a:lnTo>
                <a:lnTo>
                  <a:pt x="60906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06115" y="9395718"/>
            <a:ext cx="1097585" cy="461918"/>
            <a:chOff x="0" y="0"/>
            <a:chExt cx="289076" cy="1216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9076" cy="121657"/>
            </a:xfrm>
            <a:custGeom>
              <a:avLst/>
              <a:gdLst/>
              <a:ahLst/>
              <a:cxnLst/>
              <a:rect r="r" b="b" t="t" l="l"/>
              <a:pathLst>
                <a:path h="121657" w="289076">
                  <a:moveTo>
                    <a:pt x="144538" y="0"/>
                  </a:moveTo>
                  <a:cubicBezTo>
                    <a:pt x="64712" y="0"/>
                    <a:pt x="0" y="27234"/>
                    <a:pt x="0" y="60829"/>
                  </a:cubicBezTo>
                  <a:cubicBezTo>
                    <a:pt x="0" y="94424"/>
                    <a:pt x="64712" y="121657"/>
                    <a:pt x="144538" y="121657"/>
                  </a:cubicBezTo>
                  <a:cubicBezTo>
                    <a:pt x="224364" y="121657"/>
                    <a:pt x="289076" y="94424"/>
                    <a:pt x="289076" y="60829"/>
                  </a:cubicBezTo>
                  <a:cubicBezTo>
                    <a:pt x="289076" y="27234"/>
                    <a:pt x="224364" y="0"/>
                    <a:pt x="144538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7101" y="-17170"/>
              <a:ext cx="234874" cy="1274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95458" y="5166370"/>
            <a:ext cx="4739409" cy="4416537"/>
          </a:xfrm>
          <a:custGeom>
            <a:avLst/>
            <a:gdLst/>
            <a:ahLst/>
            <a:cxnLst/>
            <a:rect r="r" b="b" t="t" l="l"/>
            <a:pathLst>
              <a:path h="4416537" w="4739409">
                <a:moveTo>
                  <a:pt x="0" y="0"/>
                </a:moveTo>
                <a:lnTo>
                  <a:pt x="4739409" y="0"/>
                </a:lnTo>
                <a:lnTo>
                  <a:pt x="4739409" y="4416537"/>
                </a:lnTo>
                <a:lnTo>
                  <a:pt x="0" y="4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54908" y="1798998"/>
            <a:ext cx="9383088" cy="387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Jumpstart</a:t>
            </a:r>
          </a:p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Move-In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635002" y="5622889"/>
            <a:ext cx="8022899" cy="970407"/>
            <a:chOff x="0" y="0"/>
            <a:chExt cx="2113027" cy="2555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13027" cy="255580"/>
            </a:xfrm>
            <a:custGeom>
              <a:avLst/>
              <a:gdLst/>
              <a:ahLst/>
              <a:cxnLst/>
              <a:rect r="r" b="b" t="t" l="l"/>
              <a:pathLst>
                <a:path h="255580" w="2113027">
                  <a:moveTo>
                    <a:pt x="19300" y="0"/>
                  </a:moveTo>
                  <a:lnTo>
                    <a:pt x="2093727" y="0"/>
                  </a:lnTo>
                  <a:cubicBezTo>
                    <a:pt x="2098846" y="0"/>
                    <a:pt x="2103755" y="2033"/>
                    <a:pt x="2107374" y="5653"/>
                  </a:cubicBezTo>
                  <a:cubicBezTo>
                    <a:pt x="2110993" y="9272"/>
                    <a:pt x="2113027" y="14181"/>
                    <a:pt x="2113027" y="19300"/>
                  </a:cubicBezTo>
                  <a:lnTo>
                    <a:pt x="2113027" y="236281"/>
                  </a:lnTo>
                  <a:cubicBezTo>
                    <a:pt x="2113027" y="246940"/>
                    <a:pt x="2104386" y="255580"/>
                    <a:pt x="2093727" y="255580"/>
                  </a:cubicBezTo>
                  <a:lnTo>
                    <a:pt x="19300" y="255580"/>
                  </a:lnTo>
                  <a:cubicBezTo>
                    <a:pt x="8641" y="255580"/>
                    <a:pt x="0" y="246940"/>
                    <a:pt x="0" y="236281"/>
                  </a:cubicBezTo>
                  <a:lnTo>
                    <a:pt x="0" y="19300"/>
                  </a:lnTo>
                  <a:cubicBezTo>
                    <a:pt x="0" y="8641"/>
                    <a:pt x="8641" y="0"/>
                    <a:pt x="19300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113027" cy="284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927397" y="5554672"/>
            <a:ext cx="7438109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UBCO 2025-26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1597321" y="-84780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574422" y="-84780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44142" y="4091619"/>
            <a:ext cx="9093276" cy="1021211"/>
            <a:chOff x="0" y="0"/>
            <a:chExt cx="2394937" cy="268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4937" cy="268961"/>
            </a:xfrm>
            <a:custGeom>
              <a:avLst/>
              <a:gdLst/>
              <a:ahLst/>
              <a:cxnLst/>
              <a:rect r="r" b="b" t="t" l="l"/>
              <a:pathLst>
                <a:path h="268961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251933"/>
                  </a:lnTo>
                  <a:cubicBezTo>
                    <a:pt x="2394937" y="261337"/>
                    <a:pt x="2387313" y="268961"/>
                    <a:pt x="2377909" y="268961"/>
                  </a:cubicBezTo>
                  <a:lnTo>
                    <a:pt x="17028" y="268961"/>
                  </a:lnTo>
                  <a:cubicBezTo>
                    <a:pt x="7624" y="268961"/>
                    <a:pt x="0" y="261337"/>
                    <a:pt x="0" y="251933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39493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181272" y="4122127"/>
            <a:ext cx="8819017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Move-In Shift 2: 12-3:30pm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044142" y="5493197"/>
            <a:ext cx="9093276" cy="1021211"/>
            <a:chOff x="0" y="0"/>
            <a:chExt cx="2394937" cy="2689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4937" cy="268961"/>
            </a:xfrm>
            <a:custGeom>
              <a:avLst/>
              <a:gdLst/>
              <a:ahLst/>
              <a:cxnLst/>
              <a:rect r="r" b="b" t="t" l="l"/>
              <a:pathLst>
                <a:path h="268961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251933"/>
                  </a:lnTo>
                  <a:cubicBezTo>
                    <a:pt x="2394937" y="261337"/>
                    <a:pt x="2387313" y="268961"/>
                    <a:pt x="2377909" y="268961"/>
                  </a:cubicBezTo>
                  <a:lnTo>
                    <a:pt x="17028" y="268961"/>
                  </a:lnTo>
                  <a:cubicBezTo>
                    <a:pt x="7624" y="268961"/>
                    <a:pt x="0" y="261337"/>
                    <a:pt x="0" y="251933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39493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181272" y="5523706"/>
            <a:ext cx="8819017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Jumpstart Community Meeting: 5:30pm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044142" y="2825937"/>
            <a:ext cx="9093276" cy="970407"/>
            <a:chOff x="0" y="0"/>
            <a:chExt cx="2394937" cy="2555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94937" cy="255580"/>
            </a:xfrm>
            <a:custGeom>
              <a:avLst/>
              <a:gdLst/>
              <a:ahLst/>
              <a:cxnLst/>
              <a:rect r="r" b="b" t="t" l="l"/>
              <a:pathLst>
                <a:path h="25558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238553"/>
                  </a:lnTo>
                  <a:cubicBezTo>
                    <a:pt x="2394937" y="247957"/>
                    <a:pt x="2387313" y="255580"/>
                    <a:pt x="2377909" y="255580"/>
                  </a:cubicBezTo>
                  <a:lnTo>
                    <a:pt x="17028" y="255580"/>
                  </a:lnTo>
                  <a:cubicBezTo>
                    <a:pt x="7624" y="255580"/>
                    <a:pt x="0" y="247957"/>
                    <a:pt x="0" y="238553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2394937" cy="284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375547" y="2757720"/>
            <a:ext cx="8430467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Move-In Shift 1: 8:30-12pm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044142" y="6809683"/>
            <a:ext cx="9093276" cy="1021211"/>
            <a:chOff x="0" y="0"/>
            <a:chExt cx="2394937" cy="2689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94937" cy="268961"/>
            </a:xfrm>
            <a:custGeom>
              <a:avLst/>
              <a:gdLst/>
              <a:ahLst/>
              <a:cxnLst/>
              <a:rect r="r" b="b" t="t" l="l"/>
              <a:pathLst>
                <a:path h="268961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251933"/>
                  </a:lnTo>
                  <a:cubicBezTo>
                    <a:pt x="2394937" y="261337"/>
                    <a:pt x="2387313" y="268961"/>
                    <a:pt x="2377909" y="268961"/>
                  </a:cubicBezTo>
                  <a:lnTo>
                    <a:pt x="17028" y="268961"/>
                  </a:lnTo>
                  <a:cubicBezTo>
                    <a:pt x="7624" y="268961"/>
                    <a:pt x="0" y="261337"/>
                    <a:pt x="0" y="251933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239493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181272" y="6840191"/>
            <a:ext cx="8819017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**PRAs - your day looks different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822327" y="8740309"/>
            <a:ext cx="3499849" cy="825978"/>
            <a:chOff x="0" y="0"/>
            <a:chExt cx="921771" cy="21754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21771" cy="217542"/>
            </a:xfrm>
            <a:custGeom>
              <a:avLst/>
              <a:gdLst/>
              <a:ahLst/>
              <a:cxnLst/>
              <a:rect r="r" b="b" t="t" l="l"/>
              <a:pathLst>
                <a:path h="217542" w="921771">
                  <a:moveTo>
                    <a:pt x="460885" y="0"/>
                  </a:moveTo>
                  <a:cubicBezTo>
                    <a:pt x="206345" y="0"/>
                    <a:pt x="0" y="48698"/>
                    <a:pt x="0" y="108771"/>
                  </a:cubicBezTo>
                  <a:cubicBezTo>
                    <a:pt x="0" y="168843"/>
                    <a:pt x="206345" y="217542"/>
                    <a:pt x="460885" y="217542"/>
                  </a:cubicBezTo>
                  <a:cubicBezTo>
                    <a:pt x="715425" y="217542"/>
                    <a:pt x="921771" y="168843"/>
                    <a:pt x="921771" y="108771"/>
                  </a:cubicBezTo>
                  <a:cubicBezTo>
                    <a:pt x="921771" y="48698"/>
                    <a:pt x="715425" y="0"/>
                    <a:pt x="460885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86416" y="-8180"/>
              <a:ext cx="748939" cy="20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true" flipV="false" rot="0">
            <a:off x="1028700" y="15591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4639010" y="0"/>
                </a:moveTo>
                <a:lnTo>
                  <a:pt x="0" y="0"/>
                </a:lnTo>
                <a:lnTo>
                  <a:pt x="0" y="4575223"/>
                </a:lnTo>
                <a:lnTo>
                  <a:pt x="4639010" y="4575223"/>
                </a:lnTo>
                <a:lnTo>
                  <a:pt x="46390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0">
            <a:off x="2822327" y="3095370"/>
            <a:ext cx="3499849" cy="6221954"/>
          </a:xfrm>
          <a:custGeom>
            <a:avLst/>
            <a:gdLst/>
            <a:ahLst/>
            <a:cxnLst/>
            <a:rect r="r" b="b" t="t" l="l"/>
            <a:pathLst>
              <a:path h="6221954" w="3499849">
                <a:moveTo>
                  <a:pt x="3499849" y="0"/>
                </a:moveTo>
                <a:lnTo>
                  <a:pt x="0" y="0"/>
                </a:lnTo>
                <a:lnTo>
                  <a:pt x="0" y="6221953"/>
                </a:lnTo>
                <a:lnTo>
                  <a:pt x="3499849" y="6221953"/>
                </a:lnTo>
                <a:lnTo>
                  <a:pt x="3499849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530200" y="-1005331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5600763" y="8740309"/>
            <a:ext cx="2473068" cy="825978"/>
            <a:chOff x="0" y="0"/>
            <a:chExt cx="651343" cy="21754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51343" cy="217542"/>
            </a:xfrm>
            <a:custGeom>
              <a:avLst/>
              <a:gdLst/>
              <a:ahLst/>
              <a:cxnLst/>
              <a:rect r="r" b="b" t="t" l="l"/>
              <a:pathLst>
                <a:path h="217542" w="651343">
                  <a:moveTo>
                    <a:pt x="325671" y="0"/>
                  </a:moveTo>
                  <a:cubicBezTo>
                    <a:pt x="145808" y="0"/>
                    <a:pt x="0" y="48698"/>
                    <a:pt x="0" y="108771"/>
                  </a:cubicBezTo>
                  <a:cubicBezTo>
                    <a:pt x="0" y="168843"/>
                    <a:pt x="145808" y="217542"/>
                    <a:pt x="325671" y="217542"/>
                  </a:cubicBezTo>
                  <a:cubicBezTo>
                    <a:pt x="505535" y="217542"/>
                    <a:pt x="651343" y="168843"/>
                    <a:pt x="651343" y="108771"/>
                  </a:cubicBezTo>
                  <a:cubicBezTo>
                    <a:pt x="651343" y="48698"/>
                    <a:pt x="505535" y="0"/>
                    <a:pt x="325671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61063" y="-8180"/>
              <a:ext cx="529216" cy="205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true" flipV="false" rot="0">
            <a:off x="16027719" y="7131181"/>
            <a:ext cx="1668047" cy="2435106"/>
          </a:xfrm>
          <a:custGeom>
            <a:avLst/>
            <a:gdLst/>
            <a:ahLst/>
            <a:cxnLst/>
            <a:rect r="r" b="b" t="t" l="l"/>
            <a:pathLst>
              <a:path h="2435106" w="1668047">
                <a:moveTo>
                  <a:pt x="1668048" y="0"/>
                </a:moveTo>
                <a:lnTo>
                  <a:pt x="0" y="0"/>
                </a:lnTo>
                <a:lnTo>
                  <a:pt x="0" y="2435106"/>
                </a:lnTo>
                <a:lnTo>
                  <a:pt x="1668048" y="2435106"/>
                </a:lnTo>
                <a:lnTo>
                  <a:pt x="1668048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7044142" y="1444887"/>
            <a:ext cx="909327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Day Overview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-935888" y="8752693"/>
            <a:ext cx="3758215" cy="656522"/>
            <a:chOff x="0" y="0"/>
            <a:chExt cx="989818" cy="17291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89818" cy="172911"/>
            </a:xfrm>
            <a:custGeom>
              <a:avLst/>
              <a:gdLst/>
              <a:ahLst/>
              <a:cxnLst/>
              <a:rect r="r" b="b" t="t" l="l"/>
              <a:pathLst>
                <a:path h="172911" w="989818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true" flipV="false" rot="0">
            <a:off x="-784455" y="6252573"/>
            <a:ext cx="3236612" cy="2832035"/>
          </a:xfrm>
          <a:custGeom>
            <a:avLst/>
            <a:gdLst/>
            <a:ahLst/>
            <a:cxnLst/>
            <a:rect r="r" b="b" t="t" l="l"/>
            <a:pathLst>
              <a:path h="2832035" w="3236612">
                <a:moveTo>
                  <a:pt x="3236612" y="0"/>
                </a:moveTo>
                <a:lnTo>
                  <a:pt x="0" y="0"/>
                </a:lnTo>
                <a:lnTo>
                  <a:pt x="0" y="2832035"/>
                </a:lnTo>
                <a:lnTo>
                  <a:pt x="3236612" y="2832035"/>
                </a:lnTo>
                <a:lnTo>
                  <a:pt x="323661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97362" y="2242887"/>
            <a:ext cx="9093276" cy="4558755"/>
            <a:chOff x="0" y="0"/>
            <a:chExt cx="2394937" cy="12006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4937" cy="1200660"/>
            </a:xfrm>
            <a:custGeom>
              <a:avLst/>
              <a:gdLst/>
              <a:ahLst/>
              <a:cxnLst/>
              <a:rect r="r" b="b" t="t" l="l"/>
              <a:pathLst>
                <a:path h="120066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28767" y="2328184"/>
            <a:ext cx="8430467" cy="3769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arrive beginning at 8am and are triaged by staff in H lot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pick-up their keys in Nechako</a:t>
            </a:r>
          </a:p>
          <a:p>
            <a:pPr algn="l" marL="906780" indent="-453390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Have 20 minutes to unload their stuff and then need to move cars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83890" y="8824918"/>
            <a:ext cx="6892294" cy="1783051"/>
            <a:chOff x="0" y="0"/>
            <a:chExt cx="1815254" cy="4696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15254" cy="469610"/>
            </a:xfrm>
            <a:custGeom>
              <a:avLst/>
              <a:gdLst/>
              <a:ahLst/>
              <a:cxnLst/>
              <a:rect r="r" b="b" t="t" l="l"/>
              <a:pathLst>
                <a:path h="469610" w="1815254">
                  <a:moveTo>
                    <a:pt x="907627" y="0"/>
                  </a:moveTo>
                  <a:cubicBezTo>
                    <a:pt x="406359" y="0"/>
                    <a:pt x="0" y="105126"/>
                    <a:pt x="0" y="234805"/>
                  </a:cubicBezTo>
                  <a:cubicBezTo>
                    <a:pt x="0" y="364484"/>
                    <a:pt x="406359" y="469610"/>
                    <a:pt x="907627" y="469610"/>
                  </a:cubicBezTo>
                  <a:cubicBezTo>
                    <a:pt x="1408896" y="469610"/>
                    <a:pt x="1815254" y="364484"/>
                    <a:pt x="1815254" y="234805"/>
                  </a:cubicBezTo>
                  <a:cubicBezTo>
                    <a:pt x="1815254" y="105126"/>
                    <a:pt x="1408896" y="0"/>
                    <a:pt x="907627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70180" y="15451"/>
              <a:ext cx="1474894" cy="4101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23917" y="8566032"/>
            <a:ext cx="6024023" cy="1462516"/>
            <a:chOff x="0" y="0"/>
            <a:chExt cx="1586574" cy="3851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86574" cy="385189"/>
            </a:xfrm>
            <a:custGeom>
              <a:avLst/>
              <a:gdLst/>
              <a:ahLst/>
              <a:cxnLst/>
              <a:rect r="r" b="b" t="t" l="l"/>
              <a:pathLst>
                <a:path h="385189" w="1586574">
                  <a:moveTo>
                    <a:pt x="793287" y="0"/>
                  </a:moveTo>
                  <a:cubicBezTo>
                    <a:pt x="355167" y="0"/>
                    <a:pt x="0" y="86228"/>
                    <a:pt x="0" y="192595"/>
                  </a:cubicBezTo>
                  <a:cubicBezTo>
                    <a:pt x="0" y="298962"/>
                    <a:pt x="355167" y="385189"/>
                    <a:pt x="793287" y="385189"/>
                  </a:cubicBezTo>
                  <a:cubicBezTo>
                    <a:pt x="1231407" y="385189"/>
                    <a:pt x="1586574" y="298962"/>
                    <a:pt x="1586574" y="192595"/>
                  </a:cubicBezTo>
                  <a:cubicBezTo>
                    <a:pt x="1586574" y="86228"/>
                    <a:pt x="1231407" y="0"/>
                    <a:pt x="793287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48741" y="7537"/>
              <a:ext cx="1289091" cy="3415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189593" y="1260803"/>
            <a:ext cx="3366260" cy="1726544"/>
          </a:xfrm>
          <a:custGeom>
            <a:avLst/>
            <a:gdLst/>
            <a:ahLst/>
            <a:cxnLst/>
            <a:rect r="r" b="b" t="t" l="l"/>
            <a:pathLst>
              <a:path h="1726544" w="3366260">
                <a:moveTo>
                  <a:pt x="0" y="0"/>
                </a:moveTo>
                <a:lnTo>
                  <a:pt x="3366261" y="0"/>
                </a:lnTo>
                <a:lnTo>
                  <a:pt x="3366261" y="1726544"/>
                </a:lnTo>
                <a:lnTo>
                  <a:pt x="0" y="1726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48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823917" y="3102738"/>
            <a:ext cx="6024023" cy="6592638"/>
          </a:xfrm>
          <a:custGeom>
            <a:avLst/>
            <a:gdLst/>
            <a:ahLst/>
            <a:cxnLst/>
            <a:rect r="r" b="b" t="t" l="l"/>
            <a:pathLst>
              <a:path h="6592638" w="6024023">
                <a:moveTo>
                  <a:pt x="0" y="0"/>
                </a:moveTo>
                <a:lnTo>
                  <a:pt x="6024024" y="0"/>
                </a:lnTo>
                <a:lnTo>
                  <a:pt x="6024024" y="6592639"/>
                </a:lnTo>
                <a:lnTo>
                  <a:pt x="0" y="65926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76460" y="1359541"/>
            <a:ext cx="2175700" cy="4114800"/>
          </a:xfrm>
          <a:custGeom>
            <a:avLst/>
            <a:gdLst/>
            <a:ahLst/>
            <a:cxnLst/>
            <a:rect r="r" b="b" t="t" l="l"/>
            <a:pathLst>
              <a:path h="4114800" w="2175700">
                <a:moveTo>
                  <a:pt x="0" y="0"/>
                </a:moveTo>
                <a:lnTo>
                  <a:pt x="2175700" y="0"/>
                </a:lnTo>
                <a:lnTo>
                  <a:pt x="2175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597362" y="904875"/>
            <a:ext cx="9093276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Residents: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068433" y="-716767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1"/>
                </a:lnTo>
                <a:lnTo>
                  <a:pt x="0" y="2406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848564" y="1353940"/>
            <a:ext cx="1748798" cy="1748798"/>
          </a:xfrm>
          <a:custGeom>
            <a:avLst/>
            <a:gdLst/>
            <a:ahLst/>
            <a:cxnLst/>
            <a:rect r="r" b="b" t="t" l="l"/>
            <a:pathLst>
              <a:path h="1748798" w="1748798">
                <a:moveTo>
                  <a:pt x="0" y="0"/>
                </a:moveTo>
                <a:lnTo>
                  <a:pt x="1748798" y="0"/>
                </a:lnTo>
                <a:lnTo>
                  <a:pt x="1748798" y="1748798"/>
                </a:lnTo>
                <a:lnTo>
                  <a:pt x="0" y="1748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805844" y="4589117"/>
            <a:ext cx="4979467" cy="4708173"/>
          </a:xfrm>
          <a:custGeom>
            <a:avLst/>
            <a:gdLst/>
            <a:ahLst/>
            <a:cxnLst/>
            <a:rect r="r" b="b" t="t" l="l"/>
            <a:pathLst>
              <a:path h="4708173" w="4979467">
                <a:moveTo>
                  <a:pt x="0" y="0"/>
                </a:moveTo>
                <a:lnTo>
                  <a:pt x="4979467" y="0"/>
                </a:lnTo>
                <a:lnTo>
                  <a:pt x="4979467" y="4708173"/>
                </a:lnTo>
                <a:lnTo>
                  <a:pt x="0" y="4708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16118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1838907" y="5474341"/>
            <a:ext cx="6467562" cy="5133627"/>
          </a:xfrm>
          <a:custGeom>
            <a:avLst/>
            <a:gdLst/>
            <a:ahLst/>
            <a:cxnLst/>
            <a:rect r="r" b="b" t="t" l="l"/>
            <a:pathLst>
              <a:path h="5133627" w="6467562">
                <a:moveTo>
                  <a:pt x="6467562" y="0"/>
                </a:moveTo>
                <a:lnTo>
                  <a:pt x="0" y="0"/>
                </a:lnTo>
                <a:lnTo>
                  <a:pt x="0" y="5133628"/>
                </a:lnTo>
                <a:lnTo>
                  <a:pt x="6467562" y="5133628"/>
                </a:lnTo>
                <a:lnTo>
                  <a:pt x="6467562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97362" y="2242887"/>
            <a:ext cx="9093276" cy="4558755"/>
            <a:chOff x="0" y="0"/>
            <a:chExt cx="2394937" cy="12006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94937" cy="1200660"/>
            </a:xfrm>
            <a:custGeom>
              <a:avLst/>
              <a:gdLst/>
              <a:ahLst/>
              <a:cxnLst/>
              <a:rect r="r" b="b" t="t" l="l"/>
              <a:pathLst>
                <a:path h="120066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08181" y="8736890"/>
            <a:ext cx="3519389" cy="1120801"/>
            <a:chOff x="0" y="0"/>
            <a:chExt cx="926917" cy="2951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26917" cy="295190"/>
            </a:xfrm>
            <a:custGeom>
              <a:avLst/>
              <a:gdLst/>
              <a:ahLst/>
              <a:cxnLst/>
              <a:rect r="r" b="b" t="t" l="l"/>
              <a:pathLst>
                <a:path h="295190" w="926917">
                  <a:moveTo>
                    <a:pt x="463459" y="0"/>
                  </a:moveTo>
                  <a:cubicBezTo>
                    <a:pt x="207497" y="0"/>
                    <a:pt x="0" y="66081"/>
                    <a:pt x="0" y="147595"/>
                  </a:cubicBezTo>
                  <a:cubicBezTo>
                    <a:pt x="0" y="229110"/>
                    <a:pt x="207497" y="295190"/>
                    <a:pt x="463459" y="295190"/>
                  </a:cubicBezTo>
                  <a:cubicBezTo>
                    <a:pt x="719420" y="295190"/>
                    <a:pt x="926917" y="229110"/>
                    <a:pt x="926917" y="147595"/>
                  </a:cubicBezTo>
                  <a:cubicBezTo>
                    <a:pt x="926917" y="66081"/>
                    <a:pt x="719420" y="0"/>
                    <a:pt x="46345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6898" y="-901"/>
              <a:ext cx="753120" cy="268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-641723" y="15677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4639010" y="0"/>
                </a:moveTo>
                <a:lnTo>
                  <a:pt x="0" y="0"/>
                </a:lnTo>
                <a:lnTo>
                  <a:pt x="0" y="4575223"/>
                </a:lnTo>
                <a:lnTo>
                  <a:pt x="4639010" y="4575223"/>
                </a:lnTo>
                <a:lnTo>
                  <a:pt x="46390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8181" y="2952515"/>
            <a:ext cx="3519389" cy="6578297"/>
          </a:xfrm>
          <a:custGeom>
            <a:avLst/>
            <a:gdLst/>
            <a:ahLst/>
            <a:cxnLst/>
            <a:rect r="r" b="b" t="t" l="l"/>
            <a:pathLst>
              <a:path h="6578297" w="3519389">
                <a:moveTo>
                  <a:pt x="0" y="0"/>
                </a:moveTo>
                <a:lnTo>
                  <a:pt x="3519389" y="0"/>
                </a:lnTo>
                <a:lnTo>
                  <a:pt x="3519389" y="6578297"/>
                </a:lnTo>
                <a:lnTo>
                  <a:pt x="0" y="6578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57338" y="15677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0" y="0"/>
                </a:moveTo>
                <a:lnTo>
                  <a:pt x="4639010" y="0"/>
                </a:lnTo>
                <a:lnTo>
                  <a:pt x="4639010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700197" y="8291452"/>
            <a:ext cx="3669292" cy="1566239"/>
            <a:chOff x="0" y="0"/>
            <a:chExt cx="966398" cy="4125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66398" cy="412507"/>
            </a:xfrm>
            <a:custGeom>
              <a:avLst/>
              <a:gdLst/>
              <a:ahLst/>
              <a:cxnLst/>
              <a:rect r="r" b="b" t="t" l="l"/>
              <a:pathLst>
                <a:path h="412507" w="966398">
                  <a:moveTo>
                    <a:pt x="483199" y="0"/>
                  </a:moveTo>
                  <a:cubicBezTo>
                    <a:pt x="216336" y="0"/>
                    <a:pt x="0" y="92343"/>
                    <a:pt x="0" y="206254"/>
                  </a:cubicBezTo>
                  <a:cubicBezTo>
                    <a:pt x="0" y="320164"/>
                    <a:pt x="216336" y="412507"/>
                    <a:pt x="483199" y="412507"/>
                  </a:cubicBezTo>
                  <a:cubicBezTo>
                    <a:pt x="750062" y="412507"/>
                    <a:pt x="966398" y="320164"/>
                    <a:pt x="966398" y="206254"/>
                  </a:cubicBezTo>
                  <a:cubicBezTo>
                    <a:pt x="966398" y="92343"/>
                    <a:pt x="750062" y="0"/>
                    <a:pt x="48319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90600" y="10098"/>
              <a:ext cx="785198" cy="3637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775149" y="4239201"/>
            <a:ext cx="3411998" cy="5415871"/>
          </a:xfrm>
          <a:custGeom>
            <a:avLst/>
            <a:gdLst/>
            <a:ahLst/>
            <a:cxnLst/>
            <a:rect r="r" b="b" t="t" l="l"/>
            <a:pathLst>
              <a:path h="5415871" w="3411998">
                <a:moveTo>
                  <a:pt x="0" y="0"/>
                </a:moveTo>
                <a:lnTo>
                  <a:pt x="3411998" y="0"/>
                </a:lnTo>
                <a:lnTo>
                  <a:pt x="3411998" y="5415871"/>
                </a:lnTo>
                <a:lnTo>
                  <a:pt x="0" y="54158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5851942" y="9530812"/>
            <a:ext cx="6584116" cy="1206168"/>
            <a:chOff x="0" y="0"/>
            <a:chExt cx="1734088" cy="31767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34088" cy="317674"/>
            </a:xfrm>
            <a:custGeom>
              <a:avLst/>
              <a:gdLst/>
              <a:ahLst/>
              <a:cxnLst/>
              <a:rect r="r" b="b" t="t" l="l"/>
              <a:pathLst>
                <a:path h="317674" w="1734088">
                  <a:moveTo>
                    <a:pt x="867044" y="0"/>
                  </a:moveTo>
                  <a:cubicBezTo>
                    <a:pt x="388189" y="0"/>
                    <a:pt x="0" y="71114"/>
                    <a:pt x="0" y="158837"/>
                  </a:cubicBezTo>
                  <a:cubicBezTo>
                    <a:pt x="0" y="246560"/>
                    <a:pt x="388189" y="317674"/>
                    <a:pt x="867044" y="317674"/>
                  </a:cubicBezTo>
                  <a:cubicBezTo>
                    <a:pt x="1345899" y="317674"/>
                    <a:pt x="1734088" y="246560"/>
                    <a:pt x="1734088" y="158837"/>
                  </a:cubicBezTo>
                  <a:cubicBezTo>
                    <a:pt x="1734088" y="71114"/>
                    <a:pt x="1345899" y="0"/>
                    <a:pt x="867044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62571" y="1207"/>
              <a:ext cx="1408947" cy="2866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5984788" y="7294070"/>
            <a:ext cx="6318423" cy="3348764"/>
          </a:xfrm>
          <a:custGeom>
            <a:avLst/>
            <a:gdLst/>
            <a:ahLst/>
            <a:cxnLst/>
            <a:rect r="r" b="b" t="t" l="l"/>
            <a:pathLst>
              <a:path h="3348764" w="6318423">
                <a:moveTo>
                  <a:pt x="0" y="0"/>
                </a:moveTo>
                <a:lnTo>
                  <a:pt x="6318424" y="0"/>
                </a:lnTo>
                <a:lnTo>
                  <a:pt x="6318424" y="3348764"/>
                </a:lnTo>
                <a:lnTo>
                  <a:pt x="0" y="33487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691657" y="6143010"/>
            <a:ext cx="1040761" cy="1914044"/>
          </a:xfrm>
          <a:custGeom>
            <a:avLst/>
            <a:gdLst/>
            <a:ahLst/>
            <a:cxnLst/>
            <a:rect r="r" b="b" t="t" l="l"/>
            <a:pathLst>
              <a:path h="1914044" w="1040761">
                <a:moveTo>
                  <a:pt x="0" y="0"/>
                </a:moveTo>
                <a:lnTo>
                  <a:pt x="1040761" y="0"/>
                </a:lnTo>
                <a:lnTo>
                  <a:pt x="1040761" y="1914044"/>
                </a:lnTo>
                <a:lnTo>
                  <a:pt x="0" y="19140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103011" y="6765343"/>
            <a:ext cx="2292810" cy="1395748"/>
          </a:xfrm>
          <a:custGeom>
            <a:avLst/>
            <a:gdLst/>
            <a:ahLst/>
            <a:cxnLst/>
            <a:rect r="r" b="b" t="t" l="l"/>
            <a:pathLst>
              <a:path h="1395748" w="2292810">
                <a:moveTo>
                  <a:pt x="0" y="0"/>
                </a:moveTo>
                <a:lnTo>
                  <a:pt x="2292810" y="0"/>
                </a:lnTo>
                <a:lnTo>
                  <a:pt x="2292810" y="1395748"/>
                </a:lnTo>
                <a:lnTo>
                  <a:pt x="0" y="1395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876667" y="6955362"/>
            <a:ext cx="1335371" cy="1205728"/>
          </a:xfrm>
          <a:custGeom>
            <a:avLst/>
            <a:gdLst/>
            <a:ahLst/>
            <a:cxnLst/>
            <a:rect r="r" b="b" t="t" l="l"/>
            <a:pathLst>
              <a:path h="1205728" w="1335371">
                <a:moveTo>
                  <a:pt x="0" y="0"/>
                </a:moveTo>
                <a:lnTo>
                  <a:pt x="1335370" y="0"/>
                </a:lnTo>
                <a:lnTo>
                  <a:pt x="1335370" y="1205729"/>
                </a:lnTo>
                <a:lnTo>
                  <a:pt x="0" y="12057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4597362" y="904875"/>
            <a:ext cx="9093276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Your Role: Trad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8083420" y="-136425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928767" y="2299609"/>
            <a:ext cx="8430467" cy="430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hang-out in the front lobby</a:t>
            </a:r>
          </a:p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welcome residents and their loved ones</a:t>
            </a:r>
          </a:p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help bring things in if you're comfortable</a:t>
            </a:r>
          </a:p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answer any questions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54907" y="2333792"/>
            <a:ext cx="2279863" cy="1923634"/>
          </a:xfrm>
          <a:custGeom>
            <a:avLst/>
            <a:gdLst/>
            <a:ahLst/>
            <a:cxnLst/>
            <a:rect r="r" b="b" t="t" l="l"/>
            <a:pathLst>
              <a:path h="1923634" w="2279863">
                <a:moveTo>
                  <a:pt x="2279863" y="0"/>
                </a:moveTo>
                <a:lnTo>
                  <a:pt x="0" y="0"/>
                </a:lnTo>
                <a:lnTo>
                  <a:pt x="0" y="1923634"/>
                </a:lnTo>
                <a:lnTo>
                  <a:pt x="2279863" y="1923634"/>
                </a:lnTo>
                <a:lnTo>
                  <a:pt x="2279863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686968" y="7879164"/>
            <a:ext cx="7316095" cy="1277931"/>
            <a:chOff x="0" y="0"/>
            <a:chExt cx="1926873" cy="3365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26873" cy="336574"/>
            </a:xfrm>
            <a:custGeom>
              <a:avLst/>
              <a:gdLst/>
              <a:ahLst/>
              <a:cxnLst/>
              <a:rect r="r" b="b" t="t" l="l"/>
              <a:pathLst>
                <a:path h="336574" w="1926873">
                  <a:moveTo>
                    <a:pt x="963436" y="0"/>
                  </a:moveTo>
                  <a:cubicBezTo>
                    <a:pt x="431345" y="0"/>
                    <a:pt x="0" y="75345"/>
                    <a:pt x="0" y="168287"/>
                  </a:cubicBezTo>
                  <a:cubicBezTo>
                    <a:pt x="0" y="261230"/>
                    <a:pt x="431345" y="336574"/>
                    <a:pt x="963436" y="336574"/>
                  </a:cubicBezTo>
                  <a:cubicBezTo>
                    <a:pt x="1495528" y="336574"/>
                    <a:pt x="1926873" y="261230"/>
                    <a:pt x="1926873" y="168287"/>
                  </a:cubicBezTo>
                  <a:cubicBezTo>
                    <a:pt x="1926873" y="75345"/>
                    <a:pt x="1495528" y="0"/>
                    <a:pt x="963436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80644" y="2979"/>
              <a:ext cx="1565584" cy="302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454907" y="4527543"/>
            <a:ext cx="6886695" cy="4114800"/>
          </a:xfrm>
          <a:custGeom>
            <a:avLst/>
            <a:gdLst/>
            <a:ahLst/>
            <a:cxnLst/>
            <a:rect r="r" b="b" t="t" l="l"/>
            <a:pathLst>
              <a:path h="4114800" w="6886695">
                <a:moveTo>
                  <a:pt x="0" y="0"/>
                </a:moveTo>
                <a:lnTo>
                  <a:pt x="6886694" y="0"/>
                </a:lnTo>
                <a:lnTo>
                  <a:pt x="6886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386081" y="3576952"/>
            <a:ext cx="1902181" cy="1671542"/>
          </a:xfrm>
          <a:custGeom>
            <a:avLst/>
            <a:gdLst/>
            <a:ahLst/>
            <a:cxnLst/>
            <a:rect r="r" b="b" t="t" l="l"/>
            <a:pathLst>
              <a:path h="1671542" w="1902181">
                <a:moveTo>
                  <a:pt x="0" y="0"/>
                </a:moveTo>
                <a:lnTo>
                  <a:pt x="1902181" y="0"/>
                </a:lnTo>
                <a:lnTo>
                  <a:pt x="1902181" y="1671542"/>
                </a:lnTo>
                <a:lnTo>
                  <a:pt x="0" y="16715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30327" y="9090018"/>
            <a:ext cx="2680224" cy="772846"/>
            <a:chOff x="0" y="0"/>
            <a:chExt cx="705903" cy="2035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05903" cy="203548"/>
            </a:xfrm>
            <a:custGeom>
              <a:avLst/>
              <a:gdLst/>
              <a:ahLst/>
              <a:cxnLst/>
              <a:rect r="r" b="b" t="t" l="l"/>
              <a:pathLst>
                <a:path h="203548" w="705903">
                  <a:moveTo>
                    <a:pt x="352951" y="0"/>
                  </a:moveTo>
                  <a:cubicBezTo>
                    <a:pt x="158022" y="0"/>
                    <a:pt x="0" y="45566"/>
                    <a:pt x="0" y="101774"/>
                  </a:cubicBezTo>
                  <a:cubicBezTo>
                    <a:pt x="0" y="157982"/>
                    <a:pt x="158022" y="203548"/>
                    <a:pt x="352951" y="203548"/>
                  </a:cubicBezTo>
                  <a:cubicBezTo>
                    <a:pt x="547881" y="203548"/>
                    <a:pt x="705903" y="157982"/>
                    <a:pt x="705903" y="101774"/>
                  </a:cubicBezTo>
                  <a:cubicBezTo>
                    <a:pt x="705903" y="45566"/>
                    <a:pt x="547881" y="0"/>
                    <a:pt x="352951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66178" y="-9492"/>
              <a:ext cx="573546" cy="193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0">
            <a:off x="540714" y="2951561"/>
            <a:ext cx="5548664" cy="6605553"/>
          </a:xfrm>
          <a:custGeom>
            <a:avLst/>
            <a:gdLst/>
            <a:ahLst/>
            <a:cxnLst/>
            <a:rect r="r" b="b" t="t" l="l"/>
            <a:pathLst>
              <a:path h="6605553" w="5548664">
                <a:moveTo>
                  <a:pt x="5548664" y="0"/>
                </a:moveTo>
                <a:lnTo>
                  <a:pt x="0" y="0"/>
                </a:lnTo>
                <a:lnTo>
                  <a:pt x="0" y="6605552"/>
                </a:lnTo>
                <a:lnTo>
                  <a:pt x="5548664" y="6605552"/>
                </a:lnTo>
                <a:lnTo>
                  <a:pt x="5548664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19578" y="-784707"/>
            <a:ext cx="4312210" cy="2673570"/>
          </a:xfrm>
          <a:custGeom>
            <a:avLst/>
            <a:gdLst/>
            <a:ahLst/>
            <a:cxnLst/>
            <a:rect r="r" b="b" t="t" l="l"/>
            <a:pathLst>
              <a:path h="2673570" w="4312210">
                <a:moveTo>
                  <a:pt x="0" y="0"/>
                </a:moveTo>
                <a:lnTo>
                  <a:pt x="4312209" y="0"/>
                </a:lnTo>
                <a:lnTo>
                  <a:pt x="4312209" y="2673570"/>
                </a:lnTo>
                <a:lnTo>
                  <a:pt x="0" y="267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5565780" y="8198510"/>
            <a:ext cx="3541376" cy="830256"/>
            <a:chOff x="0" y="0"/>
            <a:chExt cx="932708" cy="2186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2708" cy="218668"/>
            </a:xfrm>
            <a:custGeom>
              <a:avLst/>
              <a:gdLst/>
              <a:ahLst/>
              <a:cxnLst/>
              <a:rect r="r" b="b" t="t" l="l"/>
              <a:pathLst>
                <a:path h="218668" w="932708">
                  <a:moveTo>
                    <a:pt x="466354" y="0"/>
                  </a:moveTo>
                  <a:cubicBezTo>
                    <a:pt x="208794" y="0"/>
                    <a:pt x="0" y="48951"/>
                    <a:pt x="0" y="109334"/>
                  </a:cubicBezTo>
                  <a:cubicBezTo>
                    <a:pt x="0" y="169718"/>
                    <a:pt x="208794" y="218668"/>
                    <a:pt x="466354" y="218668"/>
                  </a:cubicBezTo>
                  <a:cubicBezTo>
                    <a:pt x="723914" y="218668"/>
                    <a:pt x="932708" y="169718"/>
                    <a:pt x="932708" y="109334"/>
                  </a:cubicBezTo>
                  <a:cubicBezTo>
                    <a:pt x="932708" y="48951"/>
                    <a:pt x="723914" y="0"/>
                    <a:pt x="466354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87441" y="-8075"/>
              <a:ext cx="757825" cy="2062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953299" y="1767778"/>
            <a:ext cx="4966873" cy="6874565"/>
          </a:xfrm>
          <a:custGeom>
            <a:avLst/>
            <a:gdLst/>
            <a:ahLst/>
            <a:cxnLst/>
            <a:rect r="r" b="b" t="t" l="l"/>
            <a:pathLst>
              <a:path h="6874565" w="4966873">
                <a:moveTo>
                  <a:pt x="0" y="0"/>
                </a:moveTo>
                <a:lnTo>
                  <a:pt x="4966873" y="0"/>
                </a:lnTo>
                <a:lnTo>
                  <a:pt x="4966873" y="6874565"/>
                </a:lnTo>
                <a:lnTo>
                  <a:pt x="0" y="6874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629128" y="2242887"/>
            <a:ext cx="9093276" cy="4558755"/>
            <a:chOff x="0" y="0"/>
            <a:chExt cx="2394937" cy="12006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94937" cy="1200660"/>
            </a:xfrm>
            <a:custGeom>
              <a:avLst/>
              <a:gdLst/>
              <a:ahLst/>
              <a:cxnLst/>
              <a:rect r="r" b="b" t="t" l="l"/>
              <a:pathLst>
                <a:path h="120066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6629128" y="904875"/>
            <a:ext cx="9093276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Your Role: Suite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115186" y="-136425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929309" y="8224374"/>
            <a:ext cx="1510896" cy="417969"/>
            <a:chOff x="0" y="0"/>
            <a:chExt cx="397932" cy="11008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97932" cy="110082"/>
            </a:xfrm>
            <a:custGeom>
              <a:avLst/>
              <a:gdLst/>
              <a:ahLst/>
              <a:cxnLst/>
              <a:rect r="r" b="b" t="t" l="l"/>
              <a:pathLst>
                <a:path h="110082" w="397932">
                  <a:moveTo>
                    <a:pt x="198966" y="0"/>
                  </a:moveTo>
                  <a:cubicBezTo>
                    <a:pt x="89080" y="0"/>
                    <a:pt x="0" y="24643"/>
                    <a:pt x="0" y="55041"/>
                  </a:cubicBezTo>
                  <a:cubicBezTo>
                    <a:pt x="0" y="85440"/>
                    <a:pt x="89080" y="110082"/>
                    <a:pt x="198966" y="110082"/>
                  </a:cubicBezTo>
                  <a:cubicBezTo>
                    <a:pt x="308852" y="110082"/>
                    <a:pt x="397932" y="85440"/>
                    <a:pt x="397932" y="55041"/>
                  </a:cubicBezTo>
                  <a:cubicBezTo>
                    <a:pt x="397932" y="24643"/>
                    <a:pt x="308852" y="0"/>
                    <a:pt x="198966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37306" y="-18255"/>
              <a:ext cx="323319" cy="1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3728866" y="6415691"/>
            <a:ext cx="1836914" cy="2035361"/>
          </a:xfrm>
          <a:custGeom>
            <a:avLst/>
            <a:gdLst/>
            <a:ahLst/>
            <a:cxnLst/>
            <a:rect r="r" b="b" t="t" l="l"/>
            <a:pathLst>
              <a:path h="2035361" w="1836914">
                <a:moveTo>
                  <a:pt x="0" y="0"/>
                </a:moveTo>
                <a:lnTo>
                  <a:pt x="1836914" y="0"/>
                </a:lnTo>
                <a:lnTo>
                  <a:pt x="1836914" y="2035362"/>
                </a:lnTo>
                <a:lnTo>
                  <a:pt x="0" y="20353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6960532" y="2309134"/>
            <a:ext cx="8430467" cy="505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be in and around your community (laneway, laundry rooms)</a:t>
            </a:r>
          </a:p>
          <a:p>
            <a:pPr algn="l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welcome residents and their loved ones</a:t>
            </a:r>
          </a:p>
          <a:p>
            <a:pPr algn="l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help bring things in if you're comfortable</a:t>
            </a:r>
          </a:p>
          <a:p>
            <a:pPr algn="l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answer any questions</a:t>
            </a:r>
          </a:p>
          <a:p>
            <a:pPr algn="l">
              <a:lnSpc>
                <a:spcPts val="671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84201" y="1243239"/>
            <a:ext cx="5144232" cy="4685538"/>
          </a:xfrm>
          <a:custGeom>
            <a:avLst/>
            <a:gdLst/>
            <a:ahLst/>
            <a:cxnLst/>
            <a:rect r="r" b="b" t="t" l="l"/>
            <a:pathLst>
              <a:path h="4685538" w="5144232">
                <a:moveTo>
                  <a:pt x="0" y="0"/>
                </a:moveTo>
                <a:lnTo>
                  <a:pt x="5144232" y="0"/>
                </a:lnTo>
                <a:lnTo>
                  <a:pt x="5144232" y="4685538"/>
                </a:lnTo>
                <a:lnTo>
                  <a:pt x="0" y="4685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975682" y="8160785"/>
            <a:ext cx="9351492" cy="2555855"/>
            <a:chOff x="0" y="0"/>
            <a:chExt cx="2462944" cy="6731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62944" cy="673147"/>
            </a:xfrm>
            <a:custGeom>
              <a:avLst/>
              <a:gdLst/>
              <a:ahLst/>
              <a:cxnLst/>
              <a:rect r="r" b="b" t="t" l="l"/>
              <a:pathLst>
                <a:path h="673147" w="2462944">
                  <a:moveTo>
                    <a:pt x="1231472" y="0"/>
                  </a:moveTo>
                  <a:cubicBezTo>
                    <a:pt x="551349" y="0"/>
                    <a:pt x="0" y="150689"/>
                    <a:pt x="0" y="336573"/>
                  </a:cubicBezTo>
                  <a:cubicBezTo>
                    <a:pt x="0" y="522458"/>
                    <a:pt x="551349" y="673147"/>
                    <a:pt x="1231472" y="673147"/>
                  </a:cubicBezTo>
                  <a:cubicBezTo>
                    <a:pt x="1911595" y="673147"/>
                    <a:pt x="2462944" y="522458"/>
                    <a:pt x="2462944" y="336573"/>
                  </a:cubicBezTo>
                  <a:cubicBezTo>
                    <a:pt x="2462944" y="150689"/>
                    <a:pt x="1911595" y="0"/>
                    <a:pt x="1231472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230901" y="34533"/>
              <a:ext cx="2001142" cy="575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10420523" y="5660615"/>
            <a:ext cx="7407910" cy="5000339"/>
          </a:xfrm>
          <a:custGeom>
            <a:avLst/>
            <a:gdLst/>
            <a:ahLst/>
            <a:cxnLst/>
            <a:rect r="r" b="b" t="t" l="l"/>
            <a:pathLst>
              <a:path h="5000339" w="7407910">
                <a:moveTo>
                  <a:pt x="7407910" y="0"/>
                </a:moveTo>
                <a:lnTo>
                  <a:pt x="0" y="0"/>
                </a:lnTo>
                <a:lnTo>
                  <a:pt x="0" y="5000339"/>
                </a:lnTo>
                <a:lnTo>
                  <a:pt x="7407910" y="5000339"/>
                </a:lnTo>
                <a:lnTo>
                  <a:pt x="740791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241069" y="2242887"/>
            <a:ext cx="9093276" cy="4558755"/>
            <a:chOff x="0" y="0"/>
            <a:chExt cx="2394937" cy="12006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94937" cy="1200660"/>
            </a:xfrm>
            <a:custGeom>
              <a:avLst/>
              <a:gdLst/>
              <a:ahLst/>
              <a:cxnLst/>
              <a:rect r="r" b="b" t="t" l="l"/>
              <a:pathLst>
                <a:path h="120066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41069" y="904875"/>
            <a:ext cx="9093276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Maintenance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727127" y="-136425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686907" y="9017085"/>
            <a:ext cx="4424813" cy="859279"/>
            <a:chOff x="0" y="0"/>
            <a:chExt cx="1165383" cy="2263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5383" cy="226312"/>
            </a:xfrm>
            <a:custGeom>
              <a:avLst/>
              <a:gdLst/>
              <a:ahLst/>
              <a:cxnLst/>
              <a:rect r="r" b="b" t="t" l="l"/>
              <a:pathLst>
                <a:path h="226312" w="1165383">
                  <a:moveTo>
                    <a:pt x="582691" y="0"/>
                  </a:moveTo>
                  <a:cubicBezTo>
                    <a:pt x="260880" y="0"/>
                    <a:pt x="0" y="50662"/>
                    <a:pt x="0" y="113156"/>
                  </a:cubicBezTo>
                  <a:cubicBezTo>
                    <a:pt x="0" y="175650"/>
                    <a:pt x="260880" y="226312"/>
                    <a:pt x="582691" y="226312"/>
                  </a:cubicBezTo>
                  <a:cubicBezTo>
                    <a:pt x="904503" y="226312"/>
                    <a:pt x="1165383" y="175650"/>
                    <a:pt x="1165383" y="113156"/>
                  </a:cubicBezTo>
                  <a:cubicBezTo>
                    <a:pt x="1165383" y="50662"/>
                    <a:pt x="904503" y="0"/>
                    <a:pt x="582691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9255" y="-7358"/>
              <a:ext cx="946873" cy="212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686907" y="7314890"/>
            <a:ext cx="4424813" cy="2345151"/>
          </a:xfrm>
          <a:custGeom>
            <a:avLst/>
            <a:gdLst/>
            <a:ahLst/>
            <a:cxnLst/>
            <a:rect r="r" b="b" t="t" l="l"/>
            <a:pathLst>
              <a:path h="2345151" w="4424813">
                <a:moveTo>
                  <a:pt x="0" y="0"/>
                </a:moveTo>
                <a:lnTo>
                  <a:pt x="4424812" y="0"/>
                </a:lnTo>
                <a:lnTo>
                  <a:pt x="4424812" y="2345151"/>
                </a:lnTo>
                <a:lnTo>
                  <a:pt x="0" y="2345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53609" y="5268421"/>
            <a:ext cx="1537604" cy="2500170"/>
          </a:xfrm>
          <a:custGeom>
            <a:avLst/>
            <a:gdLst/>
            <a:ahLst/>
            <a:cxnLst/>
            <a:rect r="r" b="b" t="t" l="l"/>
            <a:pathLst>
              <a:path h="2500170" w="1537604">
                <a:moveTo>
                  <a:pt x="0" y="0"/>
                </a:moveTo>
                <a:lnTo>
                  <a:pt x="1537604" y="0"/>
                </a:lnTo>
                <a:lnTo>
                  <a:pt x="1537604" y="2500170"/>
                </a:lnTo>
                <a:lnTo>
                  <a:pt x="0" y="2500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-365745" y="2212881"/>
            <a:ext cx="3606814" cy="2623957"/>
          </a:xfrm>
          <a:custGeom>
            <a:avLst/>
            <a:gdLst/>
            <a:ahLst/>
            <a:cxnLst/>
            <a:rect r="r" b="b" t="t" l="l"/>
            <a:pathLst>
              <a:path h="2623957" w="3606814">
                <a:moveTo>
                  <a:pt x="3606814" y="0"/>
                </a:moveTo>
                <a:lnTo>
                  <a:pt x="0" y="0"/>
                </a:lnTo>
                <a:lnTo>
                  <a:pt x="0" y="2623957"/>
                </a:lnTo>
                <a:lnTo>
                  <a:pt x="3606814" y="2623957"/>
                </a:lnTo>
                <a:lnTo>
                  <a:pt x="360681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43624" y="6505088"/>
            <a:ext cx="1081875" cy="1263503"/>
          </a:xfrm>
          <a:custGeom>
            <a:avLst/>
            <a:gdLst/>
            <a:ahLst/>
            <a:cxnLst/>
            <a:rect r="r" b="b" t="t" l="l"/>
            <a:pathLst>
              <a:path h="1263503" w="1081875">
                <a:moveTo>
                  <a:pt x="0" y="0"/>
                </a:moveTo>
                <a:lnTo>
                  <a:pt x="1081875" y="0"/>
                </a:lnTo>
                <a:lnTo>
                  <a:pt x="1081875" y="1263503"/>
                </a:lnTo>
                <a:lnTo>
                  <a:pt x="0" y="12635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572474" y="2299609"/>
            <a:ext cx="8430467" cy="2611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call your RLM for any concerns before 4pm</a:t>
            </a:r>
          </a:p>
          <a:p>
            <a:pPr algn="l"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after 4pm call RLM on-call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88886" y="2242887"/>
            <a:ext cx="9093276" cy="4558755"/>
            <a:chOff x="0" y="0"/>
            <a:chExt cx="2394937" cy="12006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94937" cy="1200660"/>
            </a:xfrm>
            <a:custGeom>
              <a:avLst/>
              <a:gdLst/>
              <a:ahLst/>
              <a:cxnLst/>
              <a:rect r="r" b="b" t="t" l="l"/>
              <a:pathLst>
                <a:path h="1200660" w="2394937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288886" y="904875"/>
            <a:ext cx="9093276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Meeting Agenda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774944" y="-136425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00155" y="9122702"/>
            <a:ext cx="4301779" cy="530202"/>
            <a:chOff x="0" y="0"/>
            <a:chExt cx="1132979" cy="1396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2979" cy="139642"/>
            </a:xfrm>
            <a:custGeom>
              <a:avLst/>
              <a:gdLst/>
              <a:ahLst/>
              <a:cxnLst/>
              <a:rect r="r" b="b" t="t" l="l"/>
              <a:pathLst>
                <a:path h="139642" w="1132979">
                  <a:moveTo>
                    <a:pt x="566489" y="0"/>
                  </a:moveTo>
                  <a:cubicBezTo>
                    <a:pt x="253626" y="0"/>
                    <a:pt x="0" y="31260"/>
                    <a:pt x="0" y="69821"/>
                  </a:cubicBezTo>
                  <a:cubicBezTo>
                    <a:pt x="0" y="108382"/>
                    <a:pt x="253626" y="139642"/>
                    <a:pt x="566489" y="139642"/>
                  </a:cubicBezTo>
                  <a:cubicBezTo>
                    <a:pt x="879353" y="139642"/>
                    <a:pt x="1132979" y="108382"/>
                    <a:pt x="1132979" y="69821"/>
                  </a:cubicBezTo>
                  <a:cubicBezTo>
                    <a:pt x="1132979" y="31260"/>
                    <a:pt x="879353" y="0"/>
                    <a:pt x="566489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6217" y="-15484"/>
              <a:ext cx="920545" cy="1420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200155" y="5415909"/>
            <a:ext cx="4177462" cy="4114800"/>
          </a:xfrm>
          <a:custGeom>
            <a:avLst/>
            <a:gdLst/>
            <a:ahLst/>
            <a:cxnLst/>
            <a:rect r="r" b="b" t="t" l="l"/>
            <a:pathLst>
              <a:path h="4114800" w="4177462">
                <a:moveTo>
                  <a:pt x="4177462" y="0"/>
                </a:moveTo>
                <a:lnTo>
                  <a:pt x="0" y="0"/>
                </a:lnTo>
                <a:lnTo>
                  <a:pt x="0" y="4114800"/>
                </a:lnTo>
                <a:lnTo>
                  <a:pt x="4177462" y="4114800"/>
                </a:lnTo>
                <a:lnTo>
                  <a:pt x="41774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20291" y="2299609"/>
            <a:ext cx="8430467" cy="345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The garage is a room or space in a house where people park their cars, motorcycles, or bicycles. It is usually located beside or behind the house.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862572" y="15677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0" y="0"/>
                </a:moveTo>
                <a:lnTo>
                  <a:pt x="4639009" y="0"/>
                </a:lnTo>
                <a:lnTo>
                  <a:pt x="4639009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509612" y="8592500"/>
            <a:ext cx="4226110" cy="1181475"/>
            <a:chOff x="0" y="0"/>
            <a:chExt cx="1113050" cy="3111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3050" cy="311170"/>
            </a:xfrm>
            <a:custGeom>
              <a:avLst/>
              <a:gdLst/>
              <a:ahLst/>
              <a:cxnLst/>
              <a:rect r="r" b="b" t="t" l="l"/>
              <a:pathLst>
                <a:path h="311170" w="1113050">
                  <a:moveTo>
                    <a:pt x="556525" y="0"/>
                  </a:moveTo>
                  <a:cubicBezTo>
                    <a:pt x="249165" y="0"/>
                    <a:pt x="0" y="69658"/>
                    <a:pt x="0" y="155585"/>
                  </a:cubicBezTo>
                  <a:cubicBezTo>
                    <a:pt x="0" y="241512"/>
                    <a:pt x="249165" y="311170"/>
                    <a:pt x="556525" y="311170"/>
                  </a:cubicBezTo>
                  <a:cubicBezTo>
                    <a:pt x="863885" y="311170"/>
                    <a:pt x="1113050" y="241512"/>
                    <a:pt x="1113050" y="155585"/>
                  </a:cubicBezTo>
                  <a:cubicBezTo>
                    <a:pt x="1113050" y="69658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4348" y="597"/>
              <a:ext cx="904353" cy="281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837344" y="3088634"/>
            <a:ext cx="4050455" cy="6442075"/>
          </a:xfrm>
          <a:custGeom>
            <a:avLst/>
            <a:gdLst/>
            <a:ahLst/>
            <a:cxnLst/>
            <a:rect r="r" b="b" t="t" l="l"/>
            <a:pathLst>
              <a:path h="6442075" w="4050455">
                <a:moveTo>
                  <a:pt x="0" y="0"/>
                </a:moveTo>
                <a:lnTo>
                  <a:pt x="4050455" y="0"/>
                </a:lnTo>
                <a:lnTo>
                  <a:pt x="4050455" y="6442075"/>
                </a:lnTo>
                <a:lnTo>
                  <a:pt x="0" y="6442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4923550" y="8703284"/>
            <a:ext cx="1313761" cy="479954"/>
            <a:chOff x="0" y="0"/>
            <a:chExt cx="346011" cy="12640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6011" cy="126408"/>
            </a:xfrm>
            <a:custGeom>
              <a:avLst/>
              <a:gdLst/>
              <a:ahLst/>
              <a:cxnLst/>
              <a:rect r="r" b="b" t="t" l="l"/>
              <a:pathLst>
                <a:path h="126408" w="346011">
                  <a:moveTo>
                    <a:pt x="173006" y="0"/>
                  </a:moveTo>
                  <a:cubicBezTo>
                    <a:pt x="77457" y="0"/>
                    <a:pt x="0" y="28297"/>
                    <a:pt x="0" y="63204"/>
                  </a:cubicBezTo>
                  <a:cubicBezTo>
                    <a:pt x="0" y="98110"/>
                    <a:pt x="77457" y="126408"/>
                    <a:pt x="173006" y="126408"/>
                  </a:cubicBezTo>
                  <a:cubicBezTo>
                    <a:pt x="268554" y="126408"/>
                    <a:pt x="346011" y="98110"/>
                    <a:pt x="346011" y="63204"/>
                  </a:cubicBezTo>
                  <a:cubicBezTo>
                    <a:pt x="346011" y="28297"/>
                    <a:pt x="268554" y="0"/>
                    <a:pt x="173006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32439" y="-16724"/>
              <a:ext cx="281134" cy="1312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4534859" y="6736384"/>
            <a:ext cx="2091144" cy="2297960"/>
          </a:xfrm>
          <a:custGeom>
            <a:avLst/>
            <a:gdLst/>
            <a:ahLst/>
            <a:cxnLst/>
            <a:rect r="r" b="b" t="t" l="l"/>
            <a:pathLst>
              <a:path h="2297960" w="2091144">
                <a:moveTo>
                  <a:pt x="0" y="0"/>
                </a:moveTo>
                <a:lnTo>
                  <a:pt x="2091144" y="0"/>
                </a:lnTo>
                <a:lnTo>
                  <a:pt x="2091144" y="2297960"/>
                </a:lnTo>
                <a:lnTo>
                  <a:pt x="0" y="22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63895" y="8056724"/>
            <a:ext cx="4226110" cy="1928801"/>
            <a:chOff x="0" y="0"/>
            <a:chExt cx="1113050" cy="5079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3050" cy="507997"/>
            </a:xfrm>
            <a:custGeom>
              <a:avLst/>
              <a:gdLst/>
              <a:ahLst/>
              <a:cxnLst/>
              <a:rect r="r" b="b" t="t" l="l"/>
              <a:pathLst>
                <a:path h="507997" w="1113050">
                  <a:moveTo>
                    <a:pt x="556525" y="0"/>
                  </a:moveTo>
                  <a:cubicBezTo>
                    <a:pt x="249165" y="0"/>
                    <a:pt x="0" y="113719"/>
                    <a:pt x="0" y="253998"/>
                  </a:cubicBezTo>
                  <a:cubicBezTo>
                    <a:pt x="0" y="394278"/>
                    <a:pt x="249165" y="507997"/>
                    <a:pt x="556525" y="507997"/>
                  </a:cubicBezTo>
                  <a:cubicBezTo>
                    <a:pt x="863885" y="507997"/>
                    <a:pt x="1113050" y="394278"/>
                    <a:pt x="1113050" y="253998"/>
                  </a:cubicBezTo>
                  <a:cubicBezTo>
                    <a:pt x="1113050" y="113719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4348" y="19050"/>
              <a:ext cx="904353" cy="441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-599880" y="1567787"/>
            <a:ext cx="4639010" cy="4575223"/>
          </a:xfrm>
          <a:custGeom>
            <a:avLst/>
            <a:gdLst/>
            <a:ahLst/>
            <a:cxnLst/>
            <a:rect r="r" b="b" t="t" l="l"/>
            <a:pathLst>
              <a:path h="4575223" w="4639010">
                <a:moveTo>
                  <a:pt x="4639009" y="0"/>
                </a:moveTo>
                <a:lnTo>
                  <a:pt x="0" y="0"/>
                </a:lnTo>
                <a:lnTo>
                  <a:pt x="0" y="4575223"/>
                </a:lnTo>
                <a:lnTo>
                  <a:pt x="4639009" y="4575223"/>
                </a:lnTo>
                <a:lnTo>
                  <a:pt x="46390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02213" y="2960875"/>
            <a:ext cx="3949475" cy="6824148"/>
          </a:xfrm>
          <a:custGeom>
            <a:avLst/>
            <a:gdLst/>
            <a:ahLst/>
            <a:cxnLst/>
            <a:rect r="r" b="b" t="t" l="l"/>
            <a:pathLst>
              <a:path h="6824148" w="3949475">
                <a:moveTo>
                  <a:pt x="3949475" y="0"/>
                </a:moveTo>
                <a:lnTo>
                  <a:pt x="0" y="0"/>
                </a:lnTo>
                <a:lnTo>
                  <a:pt x="0" y="6824148"/>
                </a:lnTo>
                <a:lnTo>
                  <a:pt x="3949475" y="6824148"/>
                </a:lnTo>
                <a:lnTo>
                  <a:pt x="394947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176635" y="4120875"/>
            <a:ext cx="5752330" cy="1021211"/>
            <a:chOff x="0" y="0"/>
            <a:chExt cx="1515017" cy="2689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5017" cy="268961"/>
            </a:xfrm>
            <a:custGeom>
              <a:avLst/>
              <a:gdLst/>
              <a:ahLst/>
              <a:cxnLst/>
              <a:rect r="r" b="b" t="t" l="l"/>
              <a:pathLst>
                <a:path h="268961" w="1515017">
                  <a:moveTo>
                    <a:pt x="26918" y="0"/>
                  </a:moveTo>
                  <a:lnTo>
                    <a:pt x="1488099" y="0"/>
                  </a:lnTo>
                  <a:cubicBezTo>
                    <a:pt x="1502966" y="0"/>
                    <a:pt x="1515017" y="12051"/>
                    <a:pt x="1515017" y="26918"/>
                  </a:cubicBezTo>
                  <a:lnTo>
                    <a:pt x="1515017" y="242043"/>
                  </a:lnTo>
                  <a:cubicBezTo>
                    <a:pt x="1515017" y="249182"/>
                    <a:pt x="1512181" y="256029"/>
                    <a:pt x="1507133" y="261077"/>
                  </a:cubicBezTo>
                  <a:cubicBezTo>
                    <a:pt x="1502085" y="266125"/>
                    <a:pt x="1495238" y="268961"/>
                    <a:pt x="1488099" y="268961"/>
                  </a:cubicBezTo>
                  <a:lnTo>
                    <a:pt x="26918" y="268961"/>
                  </a:lnTo>
                  <a:cubicBezTo>
                    <a:pt x="12051" y="268961"/>
                    <a:pt x="0" y="256909"/>
                    <a:pt x="0" y="242043"/>
                  </a:cubicBezTo>
                  <a:lnTo>
                    <a:pt x="0" y="26918"/>
                  </a:lnTo>
                  <a:cubicBezTo>
                    <a:pt x="0" y="19779"/>
                    <a:pt x="2836" y="12932"/>
                    <a:pt x="7884" y="7884"/>
                  </a:cubicBezTo>
                  <a:cubicBezTo>
                    <a:pt x="12932" y="2836"/>
                    <a:pt x="19779" y="0"/>
                    <a:pt x="2691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51501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263382" y="4151383"/>
            <a:ext cx="557883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If you don't know, ask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176635" y="2840566"/>
            <a:ext cx="12082665" cy="970407"/>
            <a:chOff x="0" y="0"/>
            <a:chExt cx="3182266" cy="2555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182266" cy="255580"/>
            </a:xfrm>
            <a:custGeom>
              <a:avLst/>
              <a:gdLst/>
              <a:ahLst/>
              <a:cxnLst/>
              <a:rect r="r" b="b" t="t" l="l"/>
              <a:pathLst>
                <a:path h="255580" w="3182266">
                  <a:moveTo>
                    <a:pt x="12815" y="0"/>
                  </a:moveTo>
                  <a:lnTo>
                    <a:pt x="3169451" y="0"/>
                  </a:lnTo>
                  <a:cubicBezTo>
                    <a:pt x="3176528" y="0"/>
                    <a:pt x="3182266" y="5737"/>
                    <a:pt x="3182266" y="12815"/>
                  </a:cubicBezTo>
                  <a:lnTo>
                    <a:pt x="3182266" y="242765"/>
                  </a:lnTo>
                  <a:cubicBezTo>
                    <a:pt x="3182266" y="249843"/>
                    <a:pt x="3176528" y="255580"/>
                    <a:pt x="3169451" y="255580"/>
                  </a:cubicBezTo>
                  <a:lnTo>
                    <a:pt x="12815" y="255580"/>
                  </a:lnTo>
                  <a:cubicBezTo>
                    <a:pt x="5737" y="255580"/>
                    <a:pt x="0" y="249843"/>
                    <a:pt x="0" y="242765"/>
                  </a:cubicBezTo>
                  <a:lnTo>
                    <a:pt x="0" y="12815"/>
                  </a:lnTo>
                  <a:cubicBezTo>
                    <a:pt x="0" y="5737"/>
                    <a:pt x="5737" y="0"/>
                    <a:pt x="12815" y="0"/>
                  </a:cubicBezTo>
                  <a:close/>
                </a:path>
              </a:pathLst>
            </a:custGeom>
            <a:solidFill>
              <a:srgbClr val="FFFAC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3182266" cy="284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616988" y="2772348"/>
            <a:ext cx="11201959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Be excited and a warm presence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157387" y="-1005331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671329" y="1444887"/>
            <a:ext cx="909327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Keep in Mind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176635" y="5451989"/>
            <a:ext cx="5752330" cy="1021211"/>
            <a:chOff x="0" y="0"/>
            <a:chExt cx="1515017" cy="26896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15017" cy="268961"/>
            </a:xfrm>
            <a:custGeom>
              <a:avLst/>
              <a:gdLst/>
              <a:ahLst/>
              <a:cxnLst/>
              <a:rect r="r" b="b" t="t" l="l"/>
              <a:pathLst>
                <a:path h="268961" w="1515017">
                  <a:moveTo>
                    <a:pt x="26918" y="0"/>
                  </a:moveTo>
                  <a:lnTo>
                    <a:pt x="1488099" y="0"/>
                  </a:lnTo>
                  <a:cubicBezTo>
                    <a:pt x="1502966" y="0"/>
                    <a:pt x="1515017" y="12051"/>
                    <a:pt x="1515017" y="26918"/>
                  </a:cubicBezTo>
                  <a:lnTo>
                    <a:pt x="1515017" y="242043"/>
                  </a:lnTo>
                  <a:cubicBezTo>
                    <a:pt x="1515017" y="249182"/>
                    <a:pt x="1512181" y="256029"/>
                    <a:pt x="1507133" y="261077"/>
                  </a:cubicBezTo>
                  <a:cubicBezTo>
                    <a:pt x="1502085" y="266125"/>
                    <a:pt x="1495238" y="268961"/>
                    <a:pt x="1488099" y="268961"/>
                  </a:cubicBezTo>
                  <a:lnTo>
                    <a:pt x="26918" y="268961"/>
                  </a:lnTo>
                  <a:cubicBezTo>
                    <a:pt x="12051" y="268961"/>
                    <a:pt x="0" y="256909"/>
                    <a:pt x="0" y="242043"/>
                  </a:cubicBezTo>
                  <a:lnTo>
                    <a:pt x="0" y="26918"/>
                  </a:lnTo>
                  <a:cubicBezTo>
                    <a:pt x="0" y="19779"/>
                    <a:pt x="2836" y="12932"/>
                    <a:pt x="7884" y="7884"/>
                  </a:cubicBezTo>
                  <a:cubicBezTo>
                    <a:pt x="12932" y="2836"/>
                    <a:pt x="19779" y="0"/>
                    <a:pt x="2691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151501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5289911" y="5403861"/>
            <a:ext cx="5578836" cy="1069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remind folks to return moving equipment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as soon as they’re done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176635" y="6783103"/>
            <a:ext cx="5752330" cy="1021211"/>
            <a:chOff x="0" y="0"/>
            <a:chExt cx="1515017" cy="26896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515017" cy="268961"/>
            </a:xfrm>
            <a:custGeom>
              <a:avLst/>
              <a:gdLst/>
              <a:ahLst/>
              <a:cxnLst/>
              <a:rect r="r" b="b" t="t" l="l"/>
              <a:pathLst>
                <a:path h="268961" w="1515017">
                  <a:moveTo>
                    <a:pt x="26918" y="0"/>
                  </a:moveTo>
                  <a:lnTo>
                    <a:pt x="1488099" y="0"/>
                  </a:lnTo>
                  <a:cubicBezTo>
                    <a:pt x="1502966" y="0"/>
                    <a:pt x="1515017" y="12051"/>
                    <a:pt x="1515017" y="26918"/>
                  </a:cubicBezTo>
                  <a:lnTo>
                    <a:pt x="1515017" y="242043"/>
                  </a:lnTo>
                  <a:cubicBezTo>
                    <a:pt x="1515017" y="249182"/>
                    <a:pt x="1512181" y="256029"/>
                    <a:pt x="1507133" y="261077"/>
                  </a:cubicBezTo>
                  <a:cubicBezTo>
                    <a:pt x="1502085" y="266125"/>
                    <a:pt x="1495238" y="268961"/>
                    <a:pt x="1488099" y="268961"/>
                  </a:cubicBezTo>
                  <a:lnTo>
                    <a:pt x="26918" y="268961"/>
                  </a:lnTo>
                  <a:cubicBezTo>
                    <a:pt x="12051" y="268961"/>
                    <a:pt x="0" y="256909"/>
                    <a:pt x="0" y="242043"/>
                  </a:cubicBezTo>
                  <a:lnTo>
                    <a:pt x="0" y="26918"/>
                  </a:lnTo>
                  <a:cubicBezTo>
                    <a:pt x="0" y="19779"/>
                    <a:pt x="2836" y="12932"/>
                    <a:pt x="7884" y="7884"/>
                  </a:cubicBezTo>
                  <a:cubicBezTo>
                    <a:pt x="12932" y="2836"/>
                    <a:pt x="19779" y="0"/>
                    <a:pt x="2691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151501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263382" y="6720850"/>
            <a:ext cx="5578836" cy="1130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don’t worry if your community isn’t 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decorated yet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1506970" y="4120875"/>
            <a:ext cx="5752330" cy="1021211"/>
            <a:chOff x="0" y="0"/>
            <a:chExt cx="1515017" cy="2689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15017" cy="268961"/>
            </a:xfrm>
            <a:custGeom>
              <a:avLst/>
              <a:gdLst/>
              <a:ahLst/>
              <a:cxnLst/>
              <a:rect r="r" b="b" t="t" l="l"/>
              <a:pathLst>
                <a:path h="268961" w="1515017">
                  <a:moveTo>
                    <a:pt x="26918" y="0"/>
                  </a:moveTo>
                  <a:lnTo>
                    <a:pt x="1488099" y="0"/>
                  </a:lnTo>
                  <a:cubicBezTo>
                    <a:pt x="1502966" y="0"/>
                    <a:pt x="1515017" y="12051"/>
                    <a:pt x="1515017" y="26918"/>
                  </a:cubicBezTo>
                  <a:lnTo>
                    <a:pt x="1515017" y="242043"/>
                  </a:lnTo>
                  <a:cubicBezTo>
                    <a:pt x="1515017" y="249182"/>
                    <a:pt x="1512181" y="256029"/>
                    <a:pt x="1507133" y="261077"/>
                  </a:cubicBezTo>
                  <a:cubicBezTo>
                    <a:pt x="1502085" y="266125"/>
                    <a:pt x="1495238" y="268961"/>
                    <a:pt x="1488099" y="268961"/>
                  </a:cubicBezTo>
                  <a:lnTo>
                    <a:pt x="26918" y="268961"/>
                  </a:lnTo>
                  <a:cubicBezTo>
                    <a:pt x="12051" y="268961"/>
                    <a:pt x="0" y="256909"/>
                    <a:pt x="0" y="242043"/>
                  </a:cubicBezTo>
                  <a:lnTo>
                    <a:pt x="0" y="26918"/>
                  </a:lnTo>
                  <a:cubicBezTo>
                    <a:pt x="0" y="19779"/>
                    <a:pt x="2836" y="12932"/>
                    <a:pt x="7884" y="7884"/>
                  </a:cubicBezTo>
                  <a:cubicBezTo>
                    <a:pt x="12932" y="2836"/>
                    <a:pt x="19779" y="0"/>
                    <a:pt x="2691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51501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593717" y="4151383"/>
            <a:ext cx="557883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have fun!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1506970" y="5451989"/>
            <a:ext cx="5752330" cy="1021211"/>
            <a:chOff x="0" y="0"/>
            <a:chExt cx="1515017" cy="26896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515017" cy="268961"/>
            </a:xfrm>
            <a:custGeom>
              <a:avLst/>
              <a:gdLst/>
              <a:ahLst/>
              <a:cxnLst/>
              <a:rect r="r" b="b" t="t" l="l"/>
              <a:pathLst>
                <a:path h="268961" w="1515017">
                  <a:moveTo>
                    <a:pt x="26918" y="0"/>
                  </a:moveTo>
                  <a:lnTo>
                    <a:pt x="1488099" y="0"/>
                  </a:lnTo>
                  <a:cubicBezTo>
                    <a:pt x="1502966" y="0"/>
                    <a:pt x="1515017" y="12051"/>
                    <a:pt x="1515017" y="26918"/>
                  </a:cubicBezTo>
                  <a:lnTo>
                    <a:pt x="1515017" y="242043"/>
                  </a:lnTo>
                  <a:cubicBezTo>
                    <a:pt x="1515017" y="249182"/>
                    <a:pt x="1512181" y="256029"/>
                    <a:pt x="1507133" y="261077"/>
                  </a:cubicBezTo>
                  <a:cubicBezTo>
                    <a:pt x="1502085" y="266125"/>
                    <a:pt x="1495238" y="268961"/>
                    <a:pt x="1488099" y="268961"/>
                  </a:cubicBezTo>
                  <a:lnTo>
                    <a:pt x="26918" y="268961"/>
                  </a:lnTo>
                  <a:cubicBezTo>
                    <a:pt x="12051" y="268961"/>
                    <a:pt x="0" y="256909"/>
                    <a:pt x="0" y="242043"/>
                  </a:cubicBezTo>
                  <a:lnTo>
                    <a:pt x="0" y="26918"/>
                  </a:lnTo>
                  <a:cubicBezTo>
                    <a:pt x="0" y="19779"/>
                    <a:pt x="2836" y="12932"/>
                    <a:pt x="7884" y="7884"/>
                  </a:cubicBezTo>
                  <a:cubicBezTo>
                    <a:pt x="12932" y="2836"/>
                    <a:pt x="19779" y="0"/>
                    <a:pt x="26918" y="0"/>
                  </a:cubicBezTo>
                  <a:close/>
                </a:path>
              </a:pathLst>
            </a:custGeom>
            <a:solidFill>
              <a:srgbClr val="E0F8B7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1515017" cy="297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1593717" y="5482497"/>
            <a:ext cx="557883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Ballpoint"/>
                <a:ea typeface="Ballpoint"/>
                <a:cs typeface="Ballpoint"/>
                <a:sym typeface="Ballpoint"/>
              </a:rPr>
              <a:t>remind folks to move their cars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4790005" y="4332765"/>
            <a:ext cx="597430" cy="597430"/>
          </a:xfrm>
          <a:custGeom>
            <a:avLst/>
            <a:gdLst/>
            <a:ahLst/>
            <a:cxnLst/>
            <a:rect r="r" b="b" t="t" l="l"/>
            <a:pathLst>
              <a:path h="597430" w="597430">
                <a:moveTo>
                  <a:pt x="0" y="0"/>
                </a:moveTo>
                <a:lnTo>
                  <a:pt x="597431" y="0"/>
                </a:lnTo>
                <a:lnTo>
                  <a:pt x="597431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790005" y="5663879"/>
            <a:ext cx="597430" cy="597430"/>
          </a:xfrm>
          <a:custGeom>
            <a:avLst/>
            <a:gdLst/>
            <a:ahLst/>
            <a:cxnLst/>
            <a:rect r="r" b="b" t="t" l="l"/>
            <a:pathLst>
              <a:path h="597430" w="597430">
                <a:moveTo>
                  <a:pt x="0" y="0"/>
                </a:moveTo>
                <a:lnTo>
                  <a:pt x="597431" y="0"/>
                </a:lnTo>
                <a:lnTo>
                  <a:pt x="597431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790005" y="6994993"/>
            <a:ext cx="597430" cy="597430"/>
          </a:xfrm>
          <a:custGeom>
            <a:avLst/>
            <a:gdLst/>
            <a:ahLst/>
            <a:cxnLst/>
            <a:rect r="r" b="b" t="t" l="l"/>
            <a:pathLst>
              <a:path h="597430" w="597430">
                <a:moveTo>
                  <a:pt x="0" y="0"/>
                </a:moveTo>
                <a:lnTo>
                  <a:pt x="597431" y="0"/>
                </a:lnTo>
                <a:lnTo>
                  <a:pt x="597431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094412" y="4332765"/>
            <a:ext cx="597430" cy="597430"/>
          </a:xfrm>
          <a:custGeom>
            <a:avLst/>
            <a:gdLst/>
            <a:ahLst/>
            <a:cxnLst/>
            <a:rect r="r" b="b" t="t" l="l"/>
            <a:pathLst>
              <a:path h="597430" w="597430">
                <a:moveTo>
                  <a:pt x="0" y="0"/>
                </a:moveTo>
                <a:lnTo>
                  <a:pt x="597430" y="0"/>
                </a:lnTo>
                <a:lnTo>
                  <a:pt x="597430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094412" y="5663879"/>
            <a:ext cx="597430" cy="597430"/>
          </a:xfrm>
          <a:custGeom>
            <a:avLst/>
            <a:gdLst/>
            <a:ahLst/>
            <a:cxnLst/>
            <a:rect r="r" b="b" t="t" l="l"/>
            <a:pathLst>
              <a:path h="597430" w="597430">
                <a:moveTo>
                  <a:pt x="0" y="0"/>
                </a:moveTo>
                <a:lnTo>
                  <a:pt x="597430" y="0"/>
                </a:lnTo>
                <a:lnTo>
                  <a:pt x="597430" y="597431"/>
                </a:lnTo>
                <a:lnTo>
                  <a:pt x="0" y="5974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6151650" y="9102391"/>
            <a:ext cx="1510896" cy="417969"/>
            <a:chOff x="0" y="0"/>
            <a:chExt cx="397932" cy="11008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97932" cy="110082"/>
            </a:xfrm>
            <a:custGeom>
              <a:avLst/>
              <a:gdLst/>
              <a:ahLst/>
              <a:cxnLst/>
              <a:rect r="r" b="b" t="t" l="l"/>
              <a:pathLst>
                <a:path h="110082" w="397932">
                  <a:moveTo>
                    <a:pt x="198966" y="0"/>
                  </a:moveTo>
                  <a:cubicBezTo>
                    <a:pt x="89080" y="0"/>
                    <a:pt x="0" y="24643"/>
                    <a:pt x="0" y="55041"/>
                  </a:cubicBezTo>
                  <a:cubicBezTo>
                    <a:pt x="0" y="85440"/>
                    <a:pt x="89080" y="110082"/>
                    <a:pt x="198966" y="110082"/>
                  </a:cubicBezTo>
                  <a:cubicBezTo>
                    <a:pt x="308852" y="110082"/>
                    <a:pt x="397932" y="85440"/>
                    <a:pt x="397932" y="55041"/>
                  </a:cubicBezTo>
                  <a:cubicBezTo>
                    <a:pt x="397932" y="24643"/>
                    <a:pt x="308852" y="0"/>
                    <a:pt x="198966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37306" y="-18255"/>
              <a:ext cx="323319" cy="1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15951208" y="7293708"/>
            <a:ext cx="1836914" cy="2035361"/>
          </a:xfrm>
          <a:custGeom>
            <a:avLst/>
            <a:gdLst/>
            <a:ahLst/>
            <a:cxnLst/>
            <a:rect r="r" b="b" t="t" l="l"/>
            <a:pathLst>
              <a:path h="2035361" w="1836914">
                <a:moveTo>
                  <a:pt x="0" y="0"/>
                </a:moveTo>
                <a:lnTo>
                  <a:pt x="1836913" y="0"/>
                </a:lnTo>
                <a:lnTo>
                  <a:pt x="1836913" y="2035362"/>
                </a:lnTo>
                <a:lnTo>
                  <a:pt x="0" y="20353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854" y="8291452"/>
            <a:ext cx="18823707" cy="4211805"/>
          </a:xfrm>
          <a:custGeom>
            <a:avLst/>
            <a:gdLst/>
            <a:ahLst/>
            <a:cxnLst/>
            <a:rect r="r" b="b" t="t" l="l"/>
            <a:pathLst>
              <a:path h="4211805" w="18823707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67972" y="3433582"/>
            <a:ext cx="9383088" cy="20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D1545A"/>
                </a:solidFill>
                <a:latin typeface="Mango AC"/>
                <a:ea typeface="Mango AC"/>
                <a:cs typeface="Mango AC"/>
                <a:sym typeface="Mango AC"/>
              </a:rPr>
              <a:t>Questions?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622503" y="8847169"/>
            <a:ext cx="4226110" cy="1138149"/>
            <a:chOff x="0" y="0"/>
            <a:chExt cx="1113050" cy="2997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050" cy="299759"/>
            </a:xfrm>
            <a:custGeom>
              <a:avLst/>
              <a:gdLst/>
              <a:ahLst/>
              <a:cxnLst/>
              <a:rect r="r" b="b" t="t" l="l"/>
              <a:pathLst>
                <a:path h="299759" w="1113050">
                  <a:moveTo>
                    <a:pt x="556525" y="0"/>
                  </a:moveTo>
                  <a:cubicBezTo>
                    <a:pt x="249165" y="0"/>
                    <a:pt x="0" y="67103"/>
                    <a:pt x="0" y="149880"/>
                  </a:cubicBezTo>
                  <a:cubicBezTo>
                    <a:pt x="0" y="232656"/>
                    <a:pt x="249165" y="299759"/>
                    <a:pt x="556525" y="299759"/>
                  </a:cubicBezTo>
                  <a:cubicBezTo>
                    <a:pt x="863885" y="299759"/>
                    <a:pt x="1113050" y="232656"/>
                    <a:pt x="1113050" y="149880"/>
                  </a:cubicBezTo>
                  <a:cubicBezTo>
                    <a:pt x="1113050" y="67103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04348" y="-473"/>
              <a:ext cx="904353" cy="272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12886371" y="1028700"/>
            <a:ext cx="3606814" cy="2623957"/>
          </a:xfrm>
          <a:custGeom>
            <a:avLst/>
            <a:gdLst/>
            <a:ahLst/>
            <a:cxnLst/>
            <a:rect r="r" b="b" t="t" l="l"/>
            <a:pathLst>
              <a:path h="2623957" w="3606814">
                <a:moveTo>
                  <a:pt x="3606813" y="0"/>
                </a:moveTo>
                <a:lnTo>
                  <a:pt x="0" y="0"/>
                </a:lnTo>
                <a:lnTo>
                  <a:pt x="0" y="2623957"/>
                </a:lnTo>
                <a:lnTo>
                  <a:pt x="3606813" y="2623957"/>
                </a:lnTo>
                <a:lnTo>
                  <a:pt x="3606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07202" y="2297927"/>
            <a:ext cx="5412281" cy="7491046"/>
          </a:xfrm>
          <a:custGeom>
            <a:avLst/>
            <a:gdLst/>
            <a:ahLst/>
            <a:cxnLst/>
            <a:rect r="r" b="b" t="t" l="l"/>
            <a:pathLst>
              <a:path h="7491046" w="5412281">
                <a:moveTo>
                  <a:pt x="0" y="0"/>
                </a:moveTo>
                <a:lnTo>
                  <a:pt x="5412281" y="0"/>
                </a:lnTo>
                <a:lnTo>
                  <a:pt x="5412281" y="7491047"/>
                </a:lnTo>
                <a:lnTo>
                  <a:pt x="0" y="74910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395077" y="-84780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72179" y="-847803"/>
            <a:ext cx="2121160" cy="2406990"/>
          </a:xfrm>
          <a:custGeom>
            <a:avLst/>
            <a:gdLst/>
            <a:ahLst/>
            <a:cxnLst/>
            <a:rect r="r" b="b" t="t" l="l"/>
            <a:pathLst>
              <a:path h="2406990" w="212116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1490380" y="9258300"/>
            <a:ext cx="5848960" cy="897395"/>
            <a:chOff x="0" y="0"/>
            <a:chExt cx="1540467" cy="2363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40467" cy="236351"/>
            </a:xfrm>
            <a:custGeom>
              <a:avLst/>
              <a:gdLst/>
              <a:ahLst/>
              <a:cxnLst/>
              <a:rect r="r" b="b" t="t" l="l"/>
              <a:pathLst>
                <a:path h="236351" w="1540467">
                  <a:moveTo>
                    <a:pt x="770233" y="0"/>
                  </a:moveTo>
                  <a:cubicBezTo>
                    <a:pt x="344845" y="0"/>
                    <a:pt x="0" y="52909"/>
                    <a:pt x="0" y="118175"/>
                  </a:cubicBezTo>
                  <a:cubicBezTo>
                    <a:pt x="0" y="183442"/>
                    <a:pt x="344845" y="236351"/>
                    <a:pt x="770233" y="236351"/>
                  </a:cubicBezTo>
                  <a:cubicBezTo>
                    <a:pt x="1195622" y="236351"/>
                    <a:pt x="1540467" y="183442"/>
                    <a:pt x="1540467" y="118175"/>
                  </a:cubicBezTo>
                  <a:cubicBezTo>
                    <a:pt x="1540467" y="52909"/>
                    <a:pt x="1195622" y="0"/>
                    <a:pt x="770233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44419" y="-6417"/>
              <a:ext cx="1251629" cy="220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2130512" y="6636554"/>
            <a:ext cx="6318423" cy="3348764"/>
          </a:xfrm>
          <a:custGeom>
            <a:avLst/>
            <a:gdLst/>
            <a:ahLst/>
            <a:cxnLst/>
            <a:rect r="r" b="b" t="t" l="l"/>
            <a:pathLst>
              <a:path h="3348764" w="6318423">
                <a:moveTo>
                  <a:pt x="0" y="0"/>
                </a:moveTo>
                <a:lnTo>
                  <a:pt x="6318424" y="0"/>
                </a:lnTo>
                <a:lnTo>
                  <a:pt x="6318424" y="3348765"/>
                </a:lnTo>
                <a:lnTo>
                  <a:pt x="0" y="3348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444579" y="3164265"/>
            <a:ext cx="2175700" cy="4114800"/>
          </a:xfrm>
          <a:custGeom>
            <a:avLst/>
            <a:gdLst/>
            <a:ahLst/>
            <a:cxnLst/>
            <a:rect r="r" b="b" t="t" l="l"/>
            <a:pathLst>
              <a:path h="4114800" w="2175700">
                <a:moveTo>
                  <a:pt x="0" y="0"/>
                </a:moveTo>
                <a:lnTo>
                  <a:pt x="2175700" y="0"/>
                </a:lnTo>
                <a:lnTo>
                  <a:pt x="2175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187912" y="9002323"/>
            <a:ext cx="2422938" cy="897395"/>
            <a:chOff x="0" y="0"/>
            <a:chExt cx="638140" cy="23635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8140" cy="236351"/>
            </a:xfrm>
            <a:custGeom>
              <a:avLst/>
              <a:gdLst/>
              <a:ahLst/>
              <a:cxnLst/>
              <a:rect r="r" b="b" t="t" l="l"/>
              <a:pathLst>
                <a:path h="236351" w="638140">
                  <a:moveTo>
                    <a:pt x="319070" y="0"/>
                  </a:moveTo>
                  <a:cubicBezTo>
                    <a:pt x="142853" y="0"/>
                    <a:pt x="0" y="52909"/>
                    <a:pt x="0" y="118175"/>
                  </a:cubicBezTo>
                  <a:cubicBezTo>
                    <a:pt x="0" y="183442"/>
                    <a:pt x="142853" y="236351"/>
                    <a:pt x="319070" y="236351"/>
                  </a:cubicBezTo>
                  <a:cubicBezTo>
                    <a:pt x="495288" y="236351"/>
                    <a:pt x="638140" y="183442"/>
                    <a:pt x="638140" y="118175"/>
                  </a:cubicBezTo>
                  <a:cubicBezTo>
                    <a:pt x="638140" y="52909"/>
                    <a:pt x="495288" y="0"/>
                    <a:pt x="319070" y="0"/>
                  </a:cubicBezTo>
                  <a:close/>
                </a:path>
              </a:pathLst>
            </a:custGeom>
            <a:solidFill>
              <a:srgbClr val="FBB8B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59826" y="-6417"/>
              <a:ext cx="518489" cy="220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4358580" y="7081627"/>
            <a:ext cx="1766401" cy="2621746"/>
          </a:xfrm>
          <a:custGeom>
            <a:avLst/>
            <a:gdLst/>
            <a:ahLst/>
            <a:cxnLst/>
            <a:rect r="r" b="b" t="t" l="l"/>
            <a:pathLst>
              <a:path h="2621746" w="1766401">
                <a:moveTo>
                  <a:pt x="0" y="0"/>
                </a:moveTo>
                <a:lnTo>
                  <a:pt x="1766401" y="0"/>
                </a:lnTo>
                <a:lnTo>
                  <a:pt x="1766401" y="2621746"/>
                </a:lnTo>
                <a:lnTo>
                  <a:pt x="0" y="26217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DAGvaVp3QoA</dc:identifier>
  <dcterms:modified xsi:type="dcterms:W3CDTF">2011-08-01T06:04:30Z</dcterms:modified>
  <cp:revision>1</cp:revision>
  <dc:title>Jumpstart 2025-25</dc:title>
</cp:coreProperties>
</file>